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9" r:id="rId3"/>
    <p:sldId id="257" r:id="rId4"/>
    <p:sldId id="258"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5" d="100"/>
          <a:sy n="115" d="100"/>
        </p:scale>
        <p:origin x="432"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4/2/2024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4/2/2024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4/2/2024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2A54C80-263E-416B-A8E0-580EDEADCBDC}" type="datetimeFigureOut">
              <a:rPr lang="en-US" dirty="0"/>
              <a:t>4/2/2024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4/2/2024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4/2/2024</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fif"/><Relationship Id="rId2" Type="http://schemas.openxmlformats.org/officeDocument/2006/relationships/image" Target="../media/image2.jfif"/><Relationship Id="rId1" Type="http://schemas.openxmlformats.org/officeDocument/2006/relationships/slideLayout" Target="../slideLayouts/slideLayout2.xml"/><Relationship Id="rId4" Type="http://schemas.openxmlformats.org/officeDocument/2006/relationships/image" Target="../media/image4.jfif"/></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94004" y="1502229"/>
            <a:ext cx="7766936" cy="2666173"/>
          </a:xfrm>
        </p:spPr>
        <p:txBody>
          <a:bodyPr/>
          <a:lstStyle/>
          <a:p>
            <a:pPr algn="ctr"/>
            <a:r>
              <a:rPr lang="en-US" sz="4800" dirty="0" smtClean="0"/>
              <a:t>O’ZBEKISTONDA TA’LIM SOHASIDAGI ISLOHOTLAR</a:t>
            </a:r>
            <a:endParaRPr lang="en-US" sz="4800" dirty="0"/>
          </a:p>
        </p:txBody>
      </p:sp>
    </p:spTree>
    <p:extLst>
      <p:ext uri="{BB962C8B-B14F-4D97-AF65-F5344CB8AC3E}">
        <p14:creationId xmlns:p14="http://schemas.microsoft.com/office/powerpoint/2010/main" val="4757443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02563" y="1436914"/>
            <a:ext cx="7766936" cy="3461657"/>
          </a:xfrm>
        </p:spPr>
        <p:txBody>
          <a:bodyPr/>
          <a:lstStyle/>
          <a:p>
            <a:pPr marL="457200" indent="-457200" algn="ctr">
              <a:buFont typeface="Arial" panose="020B0604020202020204" pitchFamily="34" charset="0"/>
              <a:buChar char="•"/>
            </a:pPr>
            <a:r>
              <a:rPr lang="en-US" sz="3200" dirty="0" err="1" smtClean="0">
                <a:solidFill>
                  <a:schemeClr val="bg2">
                    <a:lumMod val="25000"/>
                  </a:schemeClr>
                </a:solidFill>
              </a:rPr>
              <a:t>Reja</a:t>
            </a:r>
            <a:r>
              <a:rPr lang="en-US" sz="3200" dirty="0" smtClean="0">
                <a:solidFill>
                  <a:schemeClr val="bg2">
                    <a:lumMod val="25000"/>
                  </a:schemeClr>
                </a:solidFill>
              </a:rPr>
              <a:t>:</a:t>
            </a:r>
            <a:br>
              <a:rPr lang="en-US" sz="3200" dirty="0" smtClean="0">
                <a:solidFill>
                  <a:schemeClr val="bg2">
                    <a:lumMod val="25000"/>
                  </a:schemeClr>
                </a:solidFill>
              </a:rPr>
            </a:br>
            <a:r>
              <a:rPr lang="en-US" sz="3200" dirty="0" smtClean="0">
                <a:solidFill>
                  <a:schemeClr val="bg2">
                    <a:lumMod val="25000"/>
                  </a:schemeClr>
                </a:solidFill>
              </a:rPr>
              <a:t>1.Maktabgacha </a:t>
            </a:r>
            <a:r>
              <a:rPr lang="en-US" sz="3200" dirty="0" err="1" smtClean="0">
                <a:solidFill>
                  <a:schemeClr val="bg2">
                    <a:lumMod val="25000"/>
                  </a:schemeClr>
                </a:solidFill>
              </a:rPr>
              <a:t>ta’limdagi</a:t>
            </a:r>
            <a:r>
              <a:rPr lang="en-US" sz="3200" dirty="0" smtClean="0">
                <a:solidFill>
                  <a:schemeClr val="bg2">
                    <a:lumMod val="25000"/>
                  </a:schemeClr>
                </a:solidFill>
              </a:rPr>
              <a:t> </a:t>
            </a:r>
            <a:r>
              <a:rPr lang="en-US" sz="3200" dirty="0" err="1" smtClean="0">
                <a:solidFill>
                  <a:schemeClr val="bg2">
                    <a:lumMod val="25000"/>
                  </a:schemeClr>
                </a:solidFill>
              </a:rPr>
              <a:t>islohotlar</a:t>
            </a:r>
            <a:r>
              <a:rPr lang="en-US" sz="3200" dirty="0" smtClean="0">
                <a:solidFill>
                  <a:schemeClr val="bg2">
                    <a:lumMod val="25000"/>
                  </a:schemeClr>
                </a:solidFill>
              </a:rPr>
              <a:t/>
            </a:r>
            <a:br>
              <a:rPr lang="en-US" sz="3200" dirty="0" smtClean="0">
                <a:solidFill>
                  <a:schemeClr val="bg2">
                    <a:lumMod val="25000"/>
                  </a:schemeClr>
                </a:solidFill>
              </a:rPr>
            </a:br>
            <a:r>
              <a:rPr lang="en-US" sz="3200" dirty="0" smtClean="0">
                <a:solidFill>
                  <a:schemeClr val="bg2">
                    <a:lumMod val="25000"/>
                  </a:schemeClr>
                </a:solidFill>
              </a:rPr>
              <a:t>2.Yangi </a:t>
            </a:r>
            <a:r>
              <a:rPr lang="en-US" sz="3200" dirty="0" err="1" smtClean="0">
                <a:solidFill>
                  <a:schemeClr val="bg2">
                    <a:lumMod val="25000"/>
                  </a:schemeClr>
                </a:solidFill>
              </a:rPr>
              <a:t>o’zbekistonni</a:t>
            </a:r>
            <a:r>
              <a:rPr lang="en-US" sz="3200" dirty="0" smtClean="0">
                <a:solidFill>
                  <a:schemeClr val="bg2">
                    <a:lumMod val="25000"/>
                  </a:schemeClr>
                </a:solidFill>
              </a:rPr>
              <a:t> 2030-yilgacha </a:t>
            </a:r>
            <a:r>
              <a:rPr lang="en-US" sz="3200" dirty="0" err="1" smtClean="0">
                <a:solidFill>
                  <a:schemeClr val="bg2">
                    <a:lumMod val="25000"/>
                  </a:schemeClr>
                </a:solidFill>
              </a:rPr>
              <a:t>rivojlantirish</a:t>
            </a:r>
            <a:r>
              <a:rPr lang="en-US" sz="3200" dirty="0" smtClean="0">
                <a:solidFill>
                  <a:schemeClr val="bg2">
                    <a:lumMod val="25000"/>
                  </a:schemeClr>
                </a:solidFill>
              </a:rPr>
              <a:t> </a:t>
            </a:r>
            <a:r>
              <a:rPr lang="en-US" sz="3200" dirty="0" err="1" smtClean="0">
                <a:solidFill>
                  <a:schemeClr val="bg2">
                    <a:lumMod val="25000"/>
                  </a:schemeClr>
                </a:solidFill>
              </a:rPr>
              <a:t>konsepsiyasi</a:t>
            </a:r>
            <a:r>
              <a:rPr lang="en-US" sz="3200" dirty="0" smtClean="0">
                <a:solidFill>
                  <a:schemeClr val="bg2">
                    <a:lumMod val="25000"/>
                  </a:schemeClr>
                </a:solidFill>
              </a:rPr>
              <a:t/>
            </a:r>
            <a:br>
              <a:rPr lang="en-US" sz="3200" dirty="0" smtClean="0">
                <a:solidFill>
                  <a:schemeClr val="bg2">
                    <a:lumMod val="25000"/>
                  </a:schemeClr>
                </a:solidFill>
              </a:rPr>
            </a:br>
            <a:r>
              <a:rPr lang="en-US" sz="3200" dirty="0" smtClean="0">
                <a:solidFill>
                  <a:schemeClr val="bg2">
                    <a:lumMod val="25000"/>
                  </a:schemeClr>
                </a:solidFill>
              </a:rPr>
              <a:t>3. </a:t>
            </a:r>
            <a:r>
              <a:rPr lang="en-US" sz="3200" dirty="0" err="1" smtClean="0">
                <a:solidFill>
                  <a:schemeClr val="bg2">
                    <a:lumMod val="25000"/>
                  </a:schemeClr>
                </a:solidFill>
              </a:rPr>
              <a:t>Talim</a:t>
            </a:r>
            <a:r>
              <a:rPr lang="en-US" sz="3200" dirty="0" smtClean="0">
                <a:solidFill>
                  <a:schemeClr val="bg2">
                    <a:lumMod val="25000"/>
                  </a:schemeClr>
                </a:solidFill>
              </a:rPr>
              <a:t> </a:t>
            </a:r>
            <a:r>
              <a:rPr lang="en-US" sz="3200" dirty="0" err="1" smtClean="0">
                <a:solidFill>
                  <a:schemeClr val="bg2">
                    <a:lumMod val="25000"/>
                  </a:schemeClr>
                </a:solidFill>
              </a:rPr>
              <a:t>sohasida</a:t>
            </a:r>
            <a:r>
              <a:rPr lang="en-US" sz="3200" dirty="0" smtClean="0">
                <a:solidFill>
                  <a:schemeClr val="bg2">
                    <a:lumMod val="25000"/>
                  </a:schemeClr>
                </a:solidFill>
              </a:rPr>
              <a:t> </a:t>
            </a:r>
            <a:r>
              <a:rPr lang="en-US" sz="3200" dirty="0" err="1" smtClean="0">
                <a:solidFill>
                  <a:schemeClr val="bg2">
                    <a:lumMod val="25000"/>
                  </a:schemeClr>
                </a:solidFill>
              </a:rPr>
              <a:t>qaror</a:t>
            </a:r>
            <a:r>
              <a:rPr lang="en-US" sz="3200" dirty="0" smtClean="0">
                <a:solidFill>
                  <a:schemeClr val="bg2">
                    <a:lumMod val="25000"/>
                  </a:schemeClr>
                </a:solidFill>
              </a:rPr>
              <a:t> </a:t>
            </a:r>
            <a:r>
              <a:rPr lang="en-US" sz="3200" dirty="0" err="1" smtClean="0">
                <a:solidFill>
                  <a:schemeClr val="bg2">
                    <a:lumMod val="25000"/>
                  </a:schemeClr>
                </a:solidFill>
              </a:rPr>
              <a:t>va</a:t>
            </a:r>
            <a:r>
              <a:rPr lang="en-US" sz="3200" dirty="0" smtClean="0">
                <a:solidFill>
                  <a:schemeClr val="bg2">
                    <a:lumMod val="25000"/>
                  </a:schemeClr>
                </a:solidFill>
              </a:rPr>
              <a:t> </a:t>
            </a:r>
            <a:r>
              <a:rPr lang="en-US" sz="3200" dirty="0" err="1" smtClean="0">
                <a:solidFill>
                  <a:schemeClr val="bg2">
                    <a:lumMod val="25000"/>
                  </a:schemeClr>
                </a:solidFill>
              </a:rPr>
              <a:t>farmonlar</a:t>
            </a:r>
            <a:r>
              <a:rPr lang="en-US" sz="3200" dirty="0" smtClean="0">
                <a:solidFill>
                  <a:schemeClr val="bg2">
                    <a:lumMod val="25000"/>
                  </a:schemeClr>
                </a:solidFill>
              </a:rPr>
              <a:t/>
            </a:r>
            <a:br>
              <a:rPr lang="en-US" sz="3200" dirty="0" smtClean="0">
                <a:solidFill>
                  <a:schemeClr val="bg2">
                    <a:lumMod val="25000"/>
                  </a:schemeClr>
                </a:solidFill>
              </a:rPr>
            </a:br>
            <a:endParaRPr lang="en-US" sz="3200" dirty="0">
              <a:solidFill>
                <a:schemeClr val="bg2">
                  <a:lumMod val="25000"/>
                </a:schemeClr>
              </a:solidFill>
            </a:endParaRPr>
          </a:p>
        </p:txBody>
      </p:sp>
    </p:spTree>
    <p:extLst>
      <p:ext uri="{BB962C8B-B14F-4D97-AF65-F5344CB8AC3E}">
        <p14:creationId xmlns:p14="http://schemas.microsoft.com/office/powerpoint/2010/main" val="29332993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87976"/>
            <a:ext cx="8596668" cy="2119993"/>
          </a:xfrm>
        </p:spPr>
        <p:txBody>
          <a:bodyPr>
            <a:noAutofit/>
          </a:bodyPr>
          <a:lstStyle/>
          <a:p>
            <a:r>
              <a:rPr lang="en-US" sz="2000" dirty="0">
                <a:solidFill>
                  <a:schemeClr val="bg2">
                    <a:lumMod val="25000"/>
                  </a:schemeClr>
                </a:solidFill>
              </a:rPr>
              <a:t>Amalga </a:t>
            </a:r>
            <a:r>
              <a:rPr lang="en-US" sz="2000" dirty="0" err="1">
                <a:solidFill>
                  <a:schemeClr val="bg2">
                    <a:lumMod val="25000"/>
                  </a:schemeClr>
                </a:solidFill>
              </a:rPr>
              <a:t>oshirilayotgan</a:t>
            </a:r>
            <a:r>
              <a:rPr lang="en-US" sz="2000" dirty="0">
                <a:solidFill>
                  <a:schemeClr val="bg2">
                    <a:lumMod val="25000"/>
                  </a:schemeClr>
                </a:solidFill>
              </a:rPr>
              <a:t> </a:t>
            </a:r>
            <a:r>
              <a:rPr lang="en-US" sz="2000" dirty="0" err="1">
                <a:solidFill>
                  <a:schemeClr val="bg2">
                    <a:lumMod val="25000"/>
                  </a:schemeClr>
                </a:solidFill>
              </a:rPr>
              <a:t>islohotlarning</a:t>
            </a:r>
            <a:r>
              <a:rPr lang="en-US" sz="2000" dirty="0">
                <a:solidFill>
                  <a:schemeClr val="bg2">
                    <a:lumMod val="25000"/>
                  </a:schemeClr>
                </a:solidFill>
              </a:rPr>
              <a:t>, </a:t>
            </a:r>
            <a:r>
              <a:rPr lang="en-US" sz="2000" dirty="0" err="1">
                <a:solidFill>
                  <a:schemeClr val="bg2">
                    <a:lumMod val="25000"/>
                  </a:schemeClr>
                </a:solidFill>
              </a:rPr>
              <a:t>avvalo</a:t>
            </a:r>
            <a:r>
              <a:rPr lang="en-US" sz="2000" dirty="0">
                <a:solidFill>
                  <a:schemeClr val="bg2">
                    <a:lumMod val="25000"/>
                  </a:schemeClr>
                </a:solidFill>
              </a:rPr>
              <a:t>, </a:t>
            </a:r>
            <a:r>
              <a:rPr lang="en-US" sz="2000" dirty="0" err="1">
                <a:solidFill>
                  <a:schemeClr val="bg2">
                    <a:lumMod val="25000"/>
                  </a:schemeClr>
                </a:solidFill>
              </a:rPr>
              <a:t>maktabgacha</a:t>
            </a:r>
            <a:r>
              <a:rPr lang="en-US" sz="2000" dirty="0">
                <a:solidFill>
                  <a:schemeClr val="bg2">
                    <a:lumMod val="25000"/>
                  </a:schemeClr>
                </a:solidFill>
              </a:rPr>
              <a:t> </a:t>
            </a:r>
            <a:r>
              <a:rPr lang="en-US" sz="2000" dirty="0" err="1">
                <a:solidFill>
                  <a:schemeClr val="bg2">
                    <a:lumMod val="25000"/>
                  </a:schemeClr>
                </a:solidFill>
              </a:rPr>
              <a:t>taʼlim</a:t>
            </a:r>
            <a:r>
              <a:rPr lang="en-US" sz="2000" dirty="0">
                <a:solidFill>
                  <a:schemeClr val="bg2">
                    <a:lumMod val="25000"/>
                  </a:schemeClr>
                </a:solidFill>
              </a:rPr>
              <a:t> </a:t>
            </a:r>
            <a:r>
              <a:rPr lang="en-US" sz="2000" dirty="0" err="1">
                <a:solidFill>
                  <a:schemeClr val="bg2">
                    <a:lumMod val="25000"/>
                  </a:schemeClr>
                </a:solidFill>
              </a:rPr>
              <a:t>va</a:t>
            </a:r>
            <a:r>
              <a:rPr lang="en-US" sz="2000" dirty="0">
                <a:solidFill>
                  <a:schemeClr val="bg2">
                    <a:lumMod val="25000"/>
                  </a:schemeClr>
                </a:solidFill>
              </a:rPr>
              <a:t> </a:t>
            </a:r>
            <a:r>
              <a:rPr lang="en-US" sz="2000" dirty="0" err="1">
                <a:solidFill>
                  <a:schemeClr val="bg2">
                    <a:lumMod val="25000"/>
                  </a:schemeClr>
                </a:solidFill>
              </a:rPr>
              <a:t>tarbiya</a:t>
            </a:r>
            <a:r>
              <a:rPr lang="en-US" sz="2000" dirty="0">
                <a:solidFill>
                  <a:schemeClr val="bg2">
                    <a:lumMod val="25000"/>
                  </a:schemeClr>
                </a:solidFill>
              </a:rPr>
              <a:t> </a:t>
            </a:r>
            <a:r>
              <a:rPr lang="en-US" sz="2000" dirty="0" err="1">
                <a:solidFill>
                  <a:schemeClr val="bg2">
                    <a:lumMod val="25000"/>
                  </a:schemeClr>
                </a:solidFill>
              </a:rPr>
              <a:t>sohasidan</a:t>
            </a:r>
            <a:r>
              <a:rPr lang="en-US" sz="2000" dirty="0">
                <a:solidFill>
                  <a:schemeClr val="bg2">
                    <a:lumMod val="25000"/>
                  </a:schemeClr>
                </a:solidFill>
              </a:rPr>
              <a:t> </a:t>
            </a:r>
            <a:r>
              <a:rPr lang="en-US" sz="2000" dirty="0" err="1">
                <a:solidFill>
                  <a:schemeClr val="bg2">
                    <a:lumMod val="25000"/>
                  </a:schemeClr>
                </a:solidFill>
              </a:rPr>
              <a:t>boshlanishi</a:t>
            </a:r>
            <a:r>
              <a:rPr lang="en-US" sz="2000" dirty="0">
                <a:solidFill>
                  <a:schemeClr val="bg2">
                    <a:lumMod val="25000"/>
                  </a:schemeClr>
                </a:solidFill>
              </a:rPr>
              <a:t> </a:t>
            </a:r>
            <a:r>
              <a:rPr lang="en-US" sz="2000" dirty="0" err="1">
                <a:solidFill>
                  <a:schemeClr val="bg2">
                    <a:lumMod val="25000"/>
                  </a:schemeClr>
                </a:solidFill>
              </a:rPr>
              <a:t>globallashuv</a:t>
            </a:r>
            <a:r>
              <a:rPr lang="en-US" sz="2000" dirty="0">
                <a:solidFill>
                  <a:schemeClr val="bg2">
                    <a:lumMod val="25000"/>
                  </a:schemeClr>
                </a:solidFill>
              </a:rPr>
              <a:t> </a:t>
            </a:r>
            <a:r>
              <a:rPr lang="en-US" sz="2000" dirty="0" err="1">
                <a:solidFill>
                  <a:schemeClr val="bg2">
                    <a:lumMod val="25000"/>
                  </a:schemeClr>
                </a:solidFill>
              </a:rPr>
              <a:t>jarayonida</a:t>
            </a:r>
            <a:r>
              <a:rPr lang="en-US" sz="2000" dirty="0">
                <a:solidFill>
                  <a:schemeClr val="bg2">
                    <a:lumMod val="25000"/>
                  </a:schemeClr>
                </a:solidFill>
              </a:rPr>
              <a:t> </a:t>
            </a:r>
            <a:r>
              <a:rPr lang="en-US" sz="2000" dirty="0" err="1">
                <a:solidFill>
                  <a:schemeClr val="bg2">
                    <a:lumMod val="25000"/>
                  </a:schemeClr>
                </a:solidFill>
              </a:rPr>
              <a:t>bolalar</a:t>
            </a:r>
            <a:r>
              <a:rPr lang="en-US" sz="2000" dirty="0">
                <a:solidFill>
                  <a:schemeClr val="bg2">
                    <a:lumMod val="25000"/>
                  </a:schemeClr>
                </a:solidFill>
              </a:rPr>
              <a:t> </a:t>
            </a:r>
            <a:r>
              <a:rPr lang="en-US" sz="2000" dirty="0" err="1">
                <a:solidFill>
                  <a:schemeClr val="bg2">
                    <a:lumMod val="25000"/>
                  </a:schemeClr>
                </a:solidFill>
              </a:rPr>
              <a:t>tarbiyasida</a:t>
            </a:r>
            <a:r>
              <a:rPr lang="en-US" sz="2000" dirty="0">
                <a:solidFill>
                  <a:schemeClr val="bg2">
                    <a:lumMod val="25000"/>
                  </a:schemeClr>
                </a:solidFill>
              </a:rPr>
              <a:t> </a:t>
            </a:r>
            <a:r>
              <a:rPr lang="en-US" sz="2000" dirty="0" err="1">
                <a:solidFill>
                  <a:schemeClr val="bg2">
                    <a:lumMod val="25000"/>
                  </a:schemeClr>
                </a:solidFill>
              </a:rPr>
              <a:t>eng</a:t>
            </a:r>
            <a:r>
              <a:rPr lang="en-US" sz="2000" dirty="0">
                <a:solidFill>
                  <a:schemeClr val="bg2">
                    <a:lumMod val="25000"/>
                  </a:schemeClr>
                </a:solidFill>
              </a:rPr>
              <a:t> </a:t>
            </a:r>
            <a:r>
              <a:rPr lang="en-US" sz="2000" dirty="0" err="1">
                <a:solidFill>
                  <a:schemeClr val="bg2">
                    <a:lumMod val="25000"/>
                  </a:schemeClr>
                </a:solidFill>
              </a:rPr>
              <a:t>asosiy</a:t>
            </a:r>
            <a:r>
              <a:rPr lang="en-US" sz="2000" dirty="0">
                <a:solidFill>
                  <a:schemeClr val="bg2">
                    <a:lumMod val="25000"/>
                  </a:schemeClr>
                </a:solidFill>
              </a:rPr>
              <a:t> </a:t>
            </a:r>
            <a:r>
              <a:rPr lang="en-US" sz="2000" dirty="0" err="1">
                <a:solidFill>
                  <a:schemeClr val="bg2">
                    <a:lumMod val="25000"/>
                  </a:schemeClr>
                </a:solidFill>
              </a:rPr>
              <a:t>boʻgʻin</a:t>
            </a:r>
            <a:r>
              <a:rPr lang="en-US" sz="2000" dirty="0">
                <a:solidFill>
                  <a:schemeClr val="bg2">
                    <a:lumMod val="25000"/>
                  </a:schemeClr>
                </a:solidFill>
              </a:rPr>
              <a:t> </a:t>
            </a:r>
            <a:r>
              <a:rPr lang="en-US" sz="2000" dirty="0" err="1">
                <a:solidFill>
                  <a:schemeClr val="bg2">
                    <a:lumMod val="25000"/>
                  </a:schemeClr>
                </a:solidFill>
              </a:rPr>
              <a:t>hisoblangan</a:t>
            </a:r>
            <a:r>
              <a:rPr lang="en-US" sz="2000" dirty="0">
                <a:solidFill>
                  <a:schemeClr val="bg2">
                    <a:lumMod val="25000"/>
                  </a:schemeClr>
                </a:solidFill>
              </a:rPr>
              <a:t> </a:t>
            </a:r>
            <a:r>
              <a:rPr lang="en-US" sz="2000" dirty="0" err="1">
                <a:solidFill>
                  <a:schemeClr val="bg2">
                    <a:lumMod val="25000"/>
                  </a:schemeClr>
                </a:solidFill>
              </a:rPr>
              <a:t>maktabgacha</a:t>
            </a:r>
            <a:r>
              <a:rPr lang="en-US" sz="2000" dirty="0">
                <a:solidFill>
                  <a:schemeClr val="bg2">
                    <a:lumMod val="25000"/>
                  </a:schemeClr>
                </a:solidFill>
              </a:rPr>
              <a:t> </a:t>
            </a:r>
            <a:r>
              <a:rPr lang="en-US" sz="2000" dirty="0" err="1">
                <a:solidFill>
                  <a:schemeClr val="bg2">
                    <a:lumMod val="25000"/>
                  </a:schemeClr>
                </a:solidFill>
              </a:rPr>
              <a:t>taʼlim</a:t>
            </a:r>
            <a:r>
              <a:rPr lang="en-US" sz="2000" dirty="0">
                <a:solidFill>
                  <a:schemeClr val="bg2">
                    <a:lumMod val="25000"/>
                  </a:schemeClr>
                </a:solidFill>
              </a:rPr>
              <a:t> </a:t>
            </a:r>
            <a:r>
              <a:rPr lang="en-US" sz="2000" dirty="0" err="1">
                <a:solidFill>
                  <a:schemeClr val="bg2">
                    <a:lumMod val="25000"/>
                  </a:schemeClr>
                </a:solidFill>
              </a:rPr>
              <a:t>tizimining</a:t>
            </a:r>
            <a:r>
              <a:rPr lang="en-US" sz="2000" dirty="0">
                <a:solidFill>
                  <a:schemeClr val="bg2">
                    <a:lumMod val="25000"/>
                  </a:schemeClr>
                </a:solidFill>
              </a:rPr>
              <a:t> </a:t>
            </a:r>
            <a:r>
              <a:rPr lang="en-US" sz="2000" dirty="0" err="1">
                <a:solidFill>
                  <a:schemeClr val="bg2">
                    <a:lumMod val="25000"/>
                  </a:schemeClr>
                </a:solidFill>
              </a:rPr>
              <a:t>jamiyatimiz</a:t>
            </a:r>
            <a:r>
              <a:rPr lang="en-US" sz="2000" dirty="0">
                <a:solidFill>
                  <a:schemeClr val="bg2">
                    <a:lumMod val="25000"/>
                  </a:schemeClr>
                </a:solidFill>
              </a:rPr>
              <a:t> </a:t>
            </a:r>
            <a:r>
              <a:rPr lang="en-US" sz="2000" dirty="0" err="1">
                <a:solidFill>
                  <a:schemeClr val="bg2">
                    <a:lumMod val="25000"/>
                  </a:schemeClr>
                </a:solidFill>
              </a:rPr>
              <a:t>hayotidagi</a:t>
            </a:r>
            <a:r>
              <a:rPr lang="en-US" sz="2000" dirty="0">
                <a:solidFill>
                  <a:schemeClr val="bg2">
                    <a:lumMod val="25000"/>
                  </a:schemeClr>
                </a:solidFill>
              </a:rPr>
              <a:t> </a:t>
            </a:r>
            <a:r>
              <a:rPr lang="en-US" sz="2000" dirty="0" err="1">
                <a:solidFill>
                  <a:schemeClr val="bg2">
                    <a:lumMod val="25000"/>
                  </a:schemeClr>
                </a:solidFill>
              </a:rPr>
              <a:t>oʻrni</a:t>
            </a:r>
            <a:r>
              <a:rPr lang="en-US" sz="2000" dirty="0">
                <a:solidFill>
                  <a:schemeClr val="bg2">
                    <a:lumMod val="25000"/>
                  </a:schemeClr>
                </a:solidFill>
              </a:rPr>
              <a:t> </a:t>
            </a:r>
            <a:r>
              <a:rPr lang="en-US" sz="2000" dirty="0" err="1">
                <a:solidFill>
                  <a:schemeClr val="bg2">
                    <a:lumMod val="25000"/>
                  </a:schemeClr>
                </a:solidFill>
              </a:rPr>
              <a:t>va</a:t>
            </a:r>
            <a:r>
              <a:rPr lang="en-US" sz="2000" dirty="0">
                <a:solidFill>
                  <a:schemeClr val="bg2">
                    <a:lumMod val="25000"/>
                  </a:schemeClr>
                </a:solidFill>
              </a:rPr>
              <a:t> </a:t>
            </a:r>
            <a:r>
              <a:rPr lang="en-US" sz="2000" dirty="0" err="1">
                <a:solidFill>
                  <a:schemeClr val="bg2">
                    <a:lumMod val="25000"/>
                  </a:schemeClr>
                </a:solidFill>
              </a:rPr>
              <a:t>ahamiyati</a:t>
            </a:r>
            <a:r>
              <a:rPr lang="en-US" sz="2000" dirty="0">
                <a:solidFill>
                  <a:schemeClr val="bg2">
                    <a:lumMod val="25000"/>
                  </a:schemeClr>
                </a:solidFill>
              </a:rPr>
              <a:t> </a:t>
            </a:r>
            <a:r>
              <a:rPr lang="en-US" sz="2000" dirty="0" err="1">
                <a:solidFill>
                  <a:schemeClr val="bg2">
                    <a:lumMod val="25000"/>
                  </a:schemeClr>
                </a:solidFill>
              </a:rPr>
              <a:t>beqiyosligini</a:t>
            </a:r>
            <a:r>
              <a:rPr lang="en-US" sz="2000" dirty="0">
                <a:solidFill>
                  <a:schemeClr val="bg2">
                    <a:lumMod val="25000"/>
                  </a:schemeClr>
                </a:solidFill>
              </a:rPr>
              <a:t> </a:t>
            </a:r>
            <a:r>
              <a:rPr lang="en-US" sz="2000" dirty="0" err="1">
                <a:solidFill>
                  <a:schemeClr val="bg2">
                    <a:lumMod val="25000"/>
                  </a:schemeClr>
                </a:solidFill>
              </a:rPr>
              <a:t>nazarda</a:t>
            </a:r>
            <a:r>
              <a:rPr lang="en-US" sz="2000" dirty="0">
                <a:solidFill>
                  <a:schemeClr val="bg2">
                    <a:lumMod val="25000"/>
                  </a:schemeClr>
                </a:solidFill>
              </a:rPr>
              <a:t> </a:t>
            </a:r>
            <a:r>
              <a:rPr lang="en-US" sz="2000" dirty="0" err="1">
                <a:solidFill>
                  <a:schemeClr val="bg2">
                    <a:lumMod val="25000"/>
                  </a:schemeClr>
                </a:solidFill>
              </a:rPr>
              <a:t>tutadi</a:t>
            </a:r>
            <a:r>
              <a:rPr lang="en-US" sz="2000" dirty="0">
                <a:solidFill>
                  <a:schemeClr val="bg2">
                    <a:lumMod val="25000"/>
                  </a:schemeClr>
                </a:solidFill>
              </a:rPr>
              <a:t>.</a:t>
            </a:r>
            <a:br>
              <a:rPr lang="en-US" sz="2000" dirty="0">
                <a:solidFill>
                  <a:schemeClr val="bg2">
                    <a:lumMod val="25000"/>
                  </a:schemeClr>
                </a:solidFill>
              </a:rPr>
            </a:br>
            <a:r>
              <a:rPr lang="en-US" sz="2000" dirty="0">
                <a:solidFill>
                  <a:schemeClr val="bg2">
                    <a:lumMod val="25000"/>
                  </a:schemeClr>
                </a:solidFill>
              </a:rPr>
              <a:t/>
            </a:r>
            <a:br>
              <a:rPr lang="en-US" sz="2000" dirty="0">
                <a:solidFill>
                  <a:schemeClr val="bg2">
                    <a:lumMod val="25000"/>
                  </a:schemeClr>
                </a:solidFill>
              </a:rPr>
            </a:br>
            <a:endParaRPr lang="en-US" sz="2000" dirty="0">
              <a:solidFill>
                <a:schemeClr val="bg2">
                  <a:lumMod val="25000"/>
                </a:schemeClr>
              </a:solidFill>
            </a:endParaRPr>
          </a:p>
        </p:txBody>
      </p:sp>
      <p:pic>
        <p:nvPicPr>
          <p:cNvPr id="4" name="Объект 3"/>
          <p:cNvPicPr>
            <a:picLocks noGrp="1" noChangeAspect="1"/>
          </p:cNvPicPr>
          <p:nvPr>
            <p:ph idx="1"/>
          </p:nvPr>
        </p:nvPicPr>
        <p:blipFill>
          <a:blip r:embed="rId2"/>
          <a:stretch>
            <a:fillRect/>
          </a:stretch>
        </p:blipFill>
        <p:spPr>
          <a:xfrm>
            <a:off x="677334" y="2233205"/>
            <a:ext cx="5212047" cy="3473341"/>
          </a:xfrm>
          <a:prstGeom prst="rect">
            <a:avLst/>
          </a:prstGeom>
        </p:spPr>
      </p:pic>
      <p:sp>
        <p:nvSpPr>
          <p:cNvPr id="6" name="TextBox 5"/>
          <p:cNvSpPr txBox="1"/>
          <p:nvPr/>
        </p:nvSpPr>
        <p:spPr>
          <a:xfrm flipH="1">
            <a:off x="6270166" y="2233203"/>
            <a:ext cx="3879673" cy="3579767"/>
          </a:xfrm>
          <a:prstGeom prst="rect">
            <a:avLst/>
          </a:prstGeom>
          <a:noFill/>
        </p:spPr>
        <p:txBody>
          <a:bodyPr wrap="square" rtlCol="0">
            <a:spAutoFit/>
          </a:bodyPr>
          <a:lstStyle/>
          <a:p>
            <a:r>
              <a:rPr lang="en-US" dirty="0" err="1">
                <a:solidFill>
                  <a:schemeClr val="bg2">
                    <a:lumMod val="25000"/>
                  </a:schemeClr>
                </a:solidFill>
              </a:rPr>
              <a:t>Shuningdek</a:t>
            </a:r>
            <a:r>
              <a:rPr lang="en-US" dirty="0">
                <a:solidFill>
                  <a:schemeClr val="bg2">
                    <a:lumMod val="25000"/>
                  </a:schemeClr>
                </a:solidFill>
              </a:rPr>
              <a:t>, </a:t>
            </a:r>
            <a:r>
              <a:rPr lang="en-US" dirty="0" err="1">
                <a:solidFill>
                  <a:schemeClr val="bg2">
                    <a:lumMod val="25000"/>
                  </a:schemeClr>
                </a:solidFill>
              </a:rPr>
              <a:t>bugun</a:t>
            </a:r>
            <a:r>
              <a:rPr lang="en-US" dirty="0">
                <a:solidFill>
                  <a:schemeClr val="bg2">
                    <a:lumMod val="25000"/>
                  </a:schemeClr>
                </a:solidFill>
              </a:rPr>
              <a:t> </a:t>
            </a:r>
            <a:r>
              <a:rPr lang="en-US" dirty="0" err="1">
                <a:solidFill>
                  <a:schemeClr val="bg2">
                    <a:lumMod val="25000"/>
                  </a:schemeClr>
                </a:solidFill>
              </a:rPr>
              <a:t>yirik</a:t>
            </a:r>
            <a:r>
              <a:rPr lang="en-US" dirty="0">
                <a:solidFill>
                  <a:schemeClr val="bg2">
                    <a:lumMod val="25000"/>
                  </a:schemeClr>
                </a:solidFill>
              </a:rPr>
              <a:t> </a:t>
            </a:r>
            <a:r>
              <a:rPr lang="en-US" dirty="0" err="1">
                <a:solidFill>
                  <a:schemeClr val="bg2">
                    <a:lumMod val="25000"/>
                  </a:schemeClr>
                </a:solidFill>
              </a:rPr>
              <a:t>shaharlarimizdan</a:t>
            </a:r>
            <a:r>
              <a:rPr lang="en-US" dirty="0">
                <a:solidFill>
                  <a:schemeClr val="bg2">
                    <a:lumMod val="25000"/>
                  </a:schemeClr>
                </a:solidFill>
              </a:rPr>
              <a:t> </a:t>
            </a:r>
            <a:r>
              <a:rPr lang="en-US" dirty="0" err="1">
                <a:solidFill>
                  <a:schemeClr val="bg2">
                    <a:lumMod val="25000"/>
                  </a:schemeClr>
                </a:solidFill>
              </a:rPr>
              <a:t>tortib</a:t>
            </a:r>
            <a:r>
              <a:rPr lang="en-US" dirty="0">
                <a:solidFill>
                  <a:schemeClr val="bg2">
                    <a:lumMod val="25000"/>
                  </a:schemeClr>
                </a:solidFill>
              </a:rPr>
              <a:t>, </a:t>
            </a:r>
            <a:r>
              <a:rPr lang="en-US" dirty="0" err="1">
                <a:solidFill>
                  <a:schemeClr val="bg2">
                    <a:lumMod val="25000"/>
                  </a:schemeClr>
                </a:solidFill>
              </a:rPr>
              <a:t>chekka</a:t>
            </a:r>
            <a:r>
              <a:rPr lang="en-US" dirty="0">
                <a:solidFill>
                  <a:schemeClr val="bg2">
                    <a:lumMod val="25000"/>
                  </a:schemeClr>
                </a:solidFill>
              </a:rPr>
              <a:t> </a:t>
            </a:r>
            <a:r>
              <a:rPr lang="en-US" dirty="0" err="1">
                <a:solidFill>
                  <a:schemeClr val="bg2">
                    <a:lumMod val="25000"/>
                  </a:schemeClr>
                </a:solidFill>
              </a:rPr>
              <a:t>tumanlar</a:t>
            </a:r>
            <a:r>
              <a:rPr lang="en-US" dirty="0">
                <a:solidFill>
                  <a:schemeClr val="bg2">
                    <a:lumMod val="25000"/>
                  </a:schemeClr>
                </a:solidFill>
              </a:rPr>
              <a:t>, </a:t>
            </a:r>
            <a:r>
              <a:rPr lang="en-US" dirty="0" err="1">
                <a:solidFill>
                  <a:schemeClr val="bg2">
                    <a:lumMod val="25000"/>
                  </a:schemeClr>
                </a:solidFill>
              </a:rPr>
              <a:t>qishloq</a:t>
            </a:r>
            <a:r>
              <a:rPr lang="en-US" dirty="0">
                <a:solidFill>
                  <a:schemeClr val="bg2">
                    <a:lumMod val="25000"/>
                  </a:schemeClr>
                </a:solidFill>
              </a:rPr>
              <a:t> </a:t>
            </a:r>
            <a:r>
              <a:rPr lang="en-US" dirty="0" err="1">
                <a:solidFill>
                  <a:schemeClr val="bg2">
                    <a:lumMod val="25000"/>
                  </a:schemeClr>
                </a:solidFill>
              </a:rPr>
              <a:t>va</a:t>
            </a:r>
            <a:r>
              <a:rPr lang="en-US" dirty="0">
                <a:solidFill>
                  <a:schemeClr val="bg2">
                    <a:lumMod val="25000"/>
                  </a:schemeClr>
                </a:solidFill>
              </a:rPr>
              <a:t> </a:t>
            </a:r>
            <a:r>
              <a:rPr lang="en-US" dirty="0" err="1">
                <a:solidFill>
                  <a:schemeClr val="bg2">
                    <a:lumMod val="25000"/>
                  </a:schemeClr>
                </a:solidFill>
              </a:rPr>
              <a:t>ovullarimizda</a:t>
            </a:r>
            <a:r>
              <a:rPr lang="en-US" dirty="0">
                <a:solidFill>
                  <a:schemeClr val="bg2">
                    <a:lumMod val="25000"/>
                  </a:schemeClr>
                </a:solidFill>
              </a:rPr>
              <a:t> </a:t>
            </a:r>
            <a:r>
              <a:rPr lang="en-US" dirty="0" err="1">
                <a:solidFill>
                  <a:schemeClr val="bg2">
                    <a:lumMod val="25000"/>
                  </a:schemeClr>
                </a:solidFill>
              </a:rPr>
              <a:t>yangi-yangi</a:t>
            </a:r>
            <a:r>
              <a:rPr lang="en-US" dirty="0">
                <a:solidFill>
                  <a:schemeClr val="bg2">
                    <a:lumMod val="25000"/>
                  </a:schemeClr>
                </a:solidFill>
              </a:rPr>
              <a:t> </a:t>
            </a:r>
            <a:r>
              <a:rPr lang="en-US" dirty="0" err="1">
                <a:solidFill>
                  <a:schemeClr val="bg2">
                    <a:lumMod val="25000"/>
                  </a:schemeClr>
                </a:solidFill>
              </a:rPr>
              <a:t>zamonaviy</a:t>
            </a:r>
            <a:r>
              <a:rPr lang="en-US" dirty="0">
                <a:solidFill>
                  <a:schemeClr val="bg2">
                    <a:lumMod val="25000"/>
                  </a:schemeClr>
                </a:solidFill>
              </a:rPr>
              <a:t> </a:t>
            </a:r>
            <a:r>
              <a:rPr lang="en-US" dirty="0" err="1">
                <a:solidFill>
                  <a:schemeClr val="bg2">
                    <a:lumMod val="25000"/>
                  </a:schemeClr>
                </a:solidFill>
              </a:rPr>
              <a:t>bogʻchalar</a:t>
            </a:r>
            <a:r>
              <a:rPr lang="en-US" dirty="0">
                <a:solidFill>
                  <a:schemeClr val="bg2">
                    <a:lumMod val="25000"/>
                  </a:schemeClr>
                </a:solidFill>
              </a:rPr>
              <a:t> </a:t>
            </a:r>
            <a:r>
              <a:rPr lang="en-US" dirty="0" err="1">
                <a:solidFill>
                  <a:schemeClr val="bg2">
                    <a:lumMod val="25000"/>
                  </a:schemeClr>
                </a:solidFill>
              </a:rPr>
              <a:t>barpo</a:t>
            </a:r>
            <a:r>
              <a:rPr lang="en-US" dirty="0">
                <a:solidFill>
                  <a:schemeClr val="bg2">
                    <a:lumMod val="25000"/>
                  </a:schemeClr>
                </a:solidFill>
              </a:rPr>
              <a:t> </a:t>
            </a:r>
            <a:r>
              <a:rPr lang="en-US" dirty="0" err="1">
                <a:solidFill>
                  <a:schemeClr val="bg2">
                    <a:lumMod val="25000"/>
                  </a:schemeClr>
                </a:solidFill>
              </a:rPr>
              <a:t>etilyapti</a:t>
            </a:r>
            <a:r>
              <a:rPr lang="en-US" dirty="0">
                <a:solidFill>
                  <a:schemeClr val="bg2">
                    <a:lumMod val="25000"/>
                  </a:schemeClr>
                </a:solidFill>
              </a:rPr>
              <a:t>. </a:t>
            </a:r>
            <a:r>
              <a:rPr lang="en-US" dirty="0" err="1">
                <a:solidFill>
                  <a:schemeClr val="bg2">
                    <a:lumMod val="25000"/>
                  </a:schemeClr>
                </a:solidFill>
              </a:rPr>
              <a:t>Qisqa</a:t>
            </a:r>
            <a:r>
              <a:rPr lang="en-US" dirty="0">
                <a:solidFill>
                  <a:schemeClr val="bg2">
                    <a:lumMod val="25000"/>
                  </a:schemeClr>
                </a:solidFill>
              </a:rPr>
              <a:t> </a:t>
            </a:r>
            <a:r>
              <a:rPr lang="en-US" dirty="0" err="1">
                <a:solidFill>
                  <a:schemeClr val="bg2">
                    <a:lumMod val="25000"/>
                  </a:schemeClr>
                </a:solidFill>
              </a:rPr>
              <a:t>vaqt</a:t>
            </a:r>
            <a:r>
              <a:rPr lang="en-US" dirty="0">
                <a:solidFill>
                  <a:schemeClr val="bg2">
                    <a:lumMod val="25000"/>
                  </a:schemeClr>
                </a:solidFill>
              </a:rPr>
              <a:t>, </a:t>
            </a:r>
            <a:r>
              <a:rPr lang="en-US" dirty="0" err="1">
                <a:solidFill>
                  <a:schemeClr val="bg2">
                    <a:lumMod val="25000"/>
                  </a:schemeClr>
                </a:solidFill>
              </a:rPr>
              <a:t>yaʼni</a:t>
            </a:r>
            <a:r>
              <a:rPr lang="en-US" dirty="0">
                <a:solidFill>
                  <a:schemeClr val="bg2">
                    <a:lumMod val="25000"/>
                  </a:schemeClr>
                </a:solidFill>
              </a:rPr>
              <a:t> </a:t>
            </a:r>
            <a:r>
              <a:rPr lang="en-US" dirty="0" err="1">
                <a:solidFill>
                  <a:schemeClr val="bg2">
                    <a:lumMod val="25000"/>
                  </a:schemeClr>
                </a:solidFill>
              </a:rPr>
              <a:t>toʻrt</a:t>
            </a:r>
            <a:r>
              <a:rPr lang="en-US" dirty="0">
                <a:solidFill>
                  <a:schemeClr val="bg2">
                    <a:lumMod val="25000"/>
                  </a:schemeClr>
                </a:solidFill>
              </a:rPr>
              <a:t> </a:t>
            </a:r>
            <a:r>
              <a:rPr lang="en-US" dirty="0" err="1">
                <a:solidFill>
                  <a:schemeClr val="bg2">
                    <a:lumMod val="25000"/>
                  </a:schemeClr>
                </a:solidFill>
              </a:rPr>
              <a:t>yil</a:t>
            </a:r>
            <a:r>
              <a:rPr lang="en-US" dirty="0">
                <a:solidFill>
                  <a:schemeClr val="bg2">
                    <a:lumMod val="25000"/>
                  </a:schemeClr>
                </a:solidFill>
              </a:rPr>
              <a:t> </a:t>
            </a:r>
            <a:r>
              <a:rPr lang="en-US" sz="2000" dirty="0" err="1">
                <a:solidFill>
                  <a:schemeClr val="bg2">
                    <a:lumMod val="25000"/>
                  </a:schemeClr>
                </a:solidFill>
              </a:rPr>
              <a:t>ichida</a:t>
            </a:r>
            <a:r>
              <a:rPr lang="en-US" dirty="0">
                <a:solidFill>
                  <a:schemeClr val="bg2">
                    <a:lumMod val="25000"/>
                  </a:schemeClr>
                </a:solidFill>
              </a:rPr>
              <a:t> </a:t>
            </a:r>
            <a:r>
              <a:rPr lang="en-US" dirty="0" err="1">
                <a:solidFill>
                  <a:schemeClr val="bg2">
                    <a:lumMod val="25000"/>
                  </a:schemeClr>
                </a:solidFill>
              </a:rPr>
              <a:t>respublikamizda</a:t>
            </a:r>
            <a:r>
              <a:rPr lang="en-US" dirty="0">
                <a:solidFill>
                  <a:schemeClr val="bg2">
                    <a:lumMod val="25000"/>
                  </a:schemeClr>
                </a:solidFill>
              </a:rPr>
              <a:t> </a:t>
            </a:r>
            <a:r>
              <a:rPr lang="en-US" dirty="0" err="1">
                <a:solidFill>
                  <a:schemeClr val="bg2">
                    <a:lumMod val="25000"/>
                  </a:schemeClr>
                </a:solidFill>
              </a:rPr>
              <a:t>bogʻchalar</a:t>
            </a:r>
            <a:r>
              <a:rPr lang="en-US" dirty="0">
                <a:solidFill>
                  <a:schemeClr val="bg2">
                    <a:lumMod val="25000"/>
                  </a:schemeClr>
                </a:solidFill>
              </a:rPr>
              <a:t> </a:t>
            </a:r>
            <a:r>
              <a:rPr lang="en-US" dirty="0" err="1">
                <a:solidFill>
                  <a:schemeClr val="bg2">
                    <a:lumMod val="25000"/>
                  </a:schemeClr>
                </a:solidFill>
              </a:rPr>
              <a:t>soni</a:t>
            </a:r>
            <a:r>
              <a:rPr lang="en-US" dirty="0">
                <a:solidFill>
                  <a:schemeClr val="bg2">
                    <a:lumMod val="25000"/>
                  </a:schemeClr>
                </a:solidFill>
              </a:rPr>
              <a:t> 3 </a:t>
            </a:r>
            <a:r>
              <a:rPr lang="en-US" dirty="0" err="1">
                <a:solidFill>
                  <a:schemeClr val="bg2">
                    <a:lumMod val="25000"/>
                  </a:schemeClr>
                </a:solidFill>
              </a:rPr>
              <a:t>barobar</a:t>
            </a:r>
            <a:r>
              <a:rPr lang="en-US" dirty="0">
                <a:solidFill>
                  <a:schemeClr val="bg2">
                    <a:lumMod val="25000"/>
                  </a:schemeClr>
                </a:solidFill>
              </a:rPr>
              <a:t> </a:t>
            </a:r>
            <a:r>
              <a:rPr lang="en-US" dirty="0" err="1">
                <a:solidFill>
                  <a:schemeClr val="bg2">
                    <a:lumMod val="25000"/>
                  </a:schemeClr>
                </a:solidFill>
              </a:rPr>
              <a:t>oshib</a:t>
            </a:r>
            <a:r>
              <a:rPr lang="en-US" dirty="0">
                <a:solidFill>
                  <a:schemeClr val="bg2">
                    <a:lumMod val="25000"/>
                  </a:schemeClr>
                </a:solidFill>
              </a:rPr>
              <a:t>, </a:t>
            </a:r>
            <a:r>
              <a:rPr lang="en-US" dirty="0" err="1">
                <a:solidFill>
                  <a:schemeClr val="bg2">
                    <a:lumMod val="25000"/>
                  </a:schemeClr>
                </a:solidFill>
              </a:rPr>
              <a:t>bogʻcha</a:t>
            </a:r>
            <a:r>
              <a:rPr lang="en-US" dirty="0">
                <a:solidFill>
                  <a:schemeClr val="bg2">
                    <a:lumMod val="25000"/>
                  </a:schemeClr>
                </a:solidFill>
              </a:rPr>
              <a:t> </a:t>
            </a:r>
            <a:r>
              <a:rPr lang="en-US" dirty="0" err="1">
                <a:solidFill>
                  <a:schemeClr val="bg2">
                    <a:lumMod val="25000"/>
                  </a:schemeClr>
                </a:solidFill>
              </a:rPr>
              <a:t>yoshidagi</a:t>
            </a:r>
            <a:r>
              <a:rPr lang="en-US" dirty="0">
                <a:solidFill>
                  <a:schemeClr val="bg2">
                    <a:lumMod val="25000"/>
                  </a:schemeClr>
                </a:solidFill>
              </a:rPr>
              <a:t> </a:t>
            </a:r>
            <a:r>
              <a:rPr lang="en-US" dirty="0" err="1">
                <a:solidFill>
                  <a:schemeClr val="bg2">
                    <a:lumMod val="25000"/>
                  </a:schemeClr>
                </a:solidFill>
              </a:rPr>
              <a:t>bolalarni</a:t>
            </a:r>
            <a:r>
              <a:rPr lang="en-US" dirty="0">
                <a:solidFill>
                  <a:schemeClr val="bg2">
                    <a:lumMod val="25000"/>
                  </a:schemeClr>
                </a:solidFill>
              </a:rPr>
              <a:t> </a:t>
            </a:r>
            <a:r>
              <a:rPr lang="en-US" dirty="0" err="1">
                <a:solidFill>
                  <a:schemeClr val="bg2">
                    <a:lumMod val="25000"/>
                  </a:schemeClr>
                </a:solidFill>
              </a:rPr>
              <a:t>qamrab</a:t>
            </a:r>
            <a:r>
              <a:rPr lang="en-US" dirty="0">
                <a:solidFill>
                  <a:schemeClr val="bg2">
                    <a:lumMod val="25000"/>
                  </a:schemeClr>
                </a:solidFill>
              </a:rPr>
              <a:t> </a:t>
            </a:r>
            <a:r>
              <a:rPr lang="en-US" dirty="0" err="1">
                <a:solidFill>
                  <a:schemeClr val="bg2">
                    <a:lumMod val="25000"/>
                  </a:schemeClr>
                </a:solidFill>
              </a:rPr>
              <a:t>olish</a:t>
            </a:r>
            <a:r>
              <a:rPr lang="en-US" dirty="0">
                <a:solidFill>
                  <a:schemeClr val="bg2">
                    <a:lumMod val="25000"/>
                  </a:schemeClr>
                </a:solidFill>
              </a:rPr>
              <a:t> </a:t>
            </a:r>
            <a:r>
              <a:rPr lang="en-US" dirty="0" err="1">
                <a:solidFill>
                  <a:schemeClr val="bg2">
                    <a:lumMod val="25000"/>
                  </a:schemeClr>
                </a:solidFill>
              </a:rPr>
              <a:t>darajasi</a:t>
            </a:r>
            <a:r>
              <a:rPr lang="en-US" dirty="0">
                <a:solidFill>
                  <a:schemeClr val="bg2">
                    <a:lumMod val="25000"/>
                  </a:schemeClr>
                </a:solidFill>
              </a:rPr>
              <a:t> 28 </a:t>
            </a:r>
            <a:r>
              <a:rPr lang="en-US" dirty="0" err="1">
                <a:solidFill>
                  <a:schemeClr val="bg2">
                    <a:lumMod val="25000"/>
                  </a:schemeClr>
                </a:solidFill>
              </a:rPr>
              <a:t>foizdan</a:t>
            </a:r>
            <a:r>
              <a:rPr lang="en-US" dirty="0">
                <a:solidFill>
                  <a:schemeClr val="bg2">
                    <a:lumMod val="25000"/>
                  </a:schemeClr>
                </a:solidFill>
              </a:rPr>
              <a:t> 54 </a:t>
            </a:r>
            <a:r>
              <a:rPr lang="en-US" dirty="0" err="1">
                <a:solidFill>
                  <a:schemeClr val="bg2">
                    <a:lumMod val="25000"/>
                  </a:schemeClr>
                </a:solidFill>
              </a:rPr>
              <a:t>foizga</a:t>
            </a:r>
            <a:r>
              <a:rPr lang="en-US" dirty="0">
                <a:solidFill>
                  <a:schemeClr val="bg2">
                    <a:lumMod val="25000"/>
                  </a:schemeClr>
                </a:solidFill>
              </a:rPr>
              <a:t> </a:t>
            </a:r>
            <a:r>
              <a:rPr lang="en-US" dirty="0" err="1">
                <a:solidFill>
                  <a:schemeClr val="bg2">
                    <a:lumMod val="25000"/>
                  </a:schemeClr>
                </a:solidFill>
              </a:rPr>
              <a:t>yetgani</a:t>
            </a:r>
            <a:r>
              <a:rPr lang="en-US" dirty="0">
                <a:solidFill>
                  <a:schemeClr val="bg2">
                    <a:lumMod val="25000"/>
                  </a:schemeClr>
                </a:solidFill>
              </a:rPr>
              <a:t> </a:t>
            </a:r>
            <a:r>
              <a:rPr lang="en-US" dirty="0" err="1">
                <a:solidFill>
                  <a:schemeClr val="bg2">
                    <a:lumMod val="25000"/>
                  </a:schemeClr>
                </a:solidFill>
              </a:rPr>
              <a:t>ana</a:t>
            </a:r>
            <a:r>
              <a:rPr lang="en-US" dirty="0">
                <a:solidFill>
                  <a:schemeClr val="bg2">
                    <a:lumMod val="25000"/>
                  </a:schemeClr>
                </a:solidFill>
              </a:rPr>
              <a:t> </a:t>
            </a:r>
            <a:r>
              <a:rPr lang="en-US" dirty="0" err="1">
                <a:solidFill>
                  <a:schemeClr val="bg2">
                    <a:lumMod val="25000"/>
                  </a:schemeClr>
                </a:solidFill>
              </a:rPr>
              <a:t>shunday</a:t>
            </a:r>
            <a:r>
              <a:rPr lang="en-US" dirty="0">
                <a:solidFill>
                  <a:schemeClr val="bg2">
                    <a:lumMod val="25000"/>
                  </a:schemeClr>
                </a:solidFill>
              </a:rPr>
              <a:t> </a:t>
            </a:r>
            <a:r>
              <a:rPr lang="en-US" dirty="0" err="1">
                <a:solidFill>
                  <a:schemeClr val="bg2">
                    <a:lumMod val="25000"/>
                  </a:schemeClr>
                </a:solidFill>
              </a:rPr>
              <a:t>amaliy</a:t>
            </a:r>
            <a:r>
              <a:rPr lang="en-US" dirty="0">
                <a:solidFill>
                  <a:schemeClr val="bg2">
                    <a:lumMod val="25000"/>
                  </a:schemeClr>
                </a:solidFill>
              </a:rPr>
              <a:t> </a:t>
            </a:r>
            <a:r>
              <a:rPr lang="en-US" dirty="0" err="1">
                <a:solidFill>
                  <a:schemeClr val="bg2">
                    <a:lumMod val="25000"/>
                  </a:schemeClr>
                </a:solidFill>
              </a:rPr>
              <a:t>harakatlarimiz</a:t>
            </a:r>
            <a:r>
              <a:rPr lang="en-US" dirty="0">
                <a:solidFill>
                  <a:schemeClr val="bg2">
                    <a:lumMod val="25000"/>
                  </a:schemeClr>
                </a:solidFill>
              </a:rPr>
              <a:t> </a:t>
            </a:r>
            <a:r>
              <a:rPr lang="en-US" dirty="0" err="1">
                <a:solidFill>
                  <a:schemeClr val="bg2">
                    <a:lumMod val="25000"/>
                  </a:schemeClr>
                </a:solidFill>
              </a:rPr>
              <a:t>natijasidir</a:t>
            </a:r>
            <a:r>
              <a:rPr lang="en-US" dirty="0">
                <a:solidFill>
                  <a:schemeClr val="bg2">
                    <a:lumMod val="25000"/>
                  </a:schemeClr>
                </a:solidFill>
              </a:rPr>
              <a:t>.</a:t>
            </a:r>
            <a:br>
              <a:rPr lang="en-US" dirty="0">
                <a:solidFill>
                  <a:schemeClr val="bg2">
                    <a:lumMod val="25000"/>
                  </a:schemeClr>
                </a:solidFill>
              </a:rPr>
            </a:br>
            <a:endParaRPr lang="en-US" dirty="0"/>
          </a:p>
        </p:txBody>
      </p:sp>
    </p:spTree>
    <p:extLst>
      <p:ext uri="{BB962C8B-B14F-4D97-AF65-F5344CB8AC3E}">
        <p14:creationId xmlns:p14="http://schemas.microsoft.com/office/powerpoint/2010/main" val="5413391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2000" dirty="0" err="1">
                <a:solidFill>
                  <a:schemeClr val="bg2">
                    <a:lumMod val="25000"/>
                  </a:schemeClr>
                </a:solidFill>
              </a:rPr>
              <a:t>Sohaga</a:t>
            </a:r>
            <a:r>
              <a:rPr lang="en-US" sz="2000" dirty="0">
                <a:solidFill>
                  <a:schemeClr val="bg2">
                    <a:lumMod val="25000"/>
                  </a:schemeClr>
                </a:solidFill>
              </a:rPr>
              <a:t> </a:t>
            </a:r>
            <a:r>
              <a:rPr lang="en-US" sz="2000" dirty="0" err="1">
                <a:solidFill>
                  <a:schemeClr val="bg2">
                    <a:lumMod val="25000"/>
                  </a:schemeClr>
                </a:solidFill>
              </a:rPr>
              <a:t>davlat-xususiy</a:t>
            </a:r>
            <a:r>
              <a:rPr lang="en-US" sz="2000" dirty="0">
                <a:solidFill>
                  <a:schemeClr val="bg2">
                    <a:lumMod val="25000"/>
                  </a:schemeClr>
                </a:solidFill>
              </a:rPr>
              <a:t> </a:t>
            </a:r>
            <a:r>
              <a:rPr lang="en-US" sz="2000" dirty="0" err="1">
                <a:solidFill>
                  <a:schemeClr val="bg2">
                    <a:lumMod val="25000"/>
                  </a:schemeClr>
                </a:solidFill>
              </a:rPr>
              <a:t>sheriklik</a:t>
            </a:r>
            <a:r>
              <a:rPr lang="en-US" sz="2000" dirty="0">
                <a:solidFill>
                  <a:schemeClr val="bg2">
                    <a:lumMod val="25000"/>
                  </a:schemeClr>
                </a:solidFill>
              </a:rPr>
              <a:t> </a:t>
            </a:r>
            <a:r>
              <a:rPr lang="en-US" sz="2000" dirty="0" err="1">
                <a:solidFill>
                  <a:schemeClr val="bg2">
                    <a:lumMod val="25000"/>
                  </a:schemeClr>
                </a:solidFill>
              </a:rPr>
              <a:t>mexanizmi</a:t>
            </a:r>
            <a:r>
              <a:rPr lang="en-US" sz="2000" dirty="0">
                <a:solidFill>
                  <a:schemeClr val="bg2">
                    <a:lumMod val="25000"/>
                  </a:schemeClr>
                </a:solidFill>
              </a:rPr>
              <a:t> </a:t>
            </a:r>
            <a:r>
              <a:rPr lang="en-US" sz="2000" dirty="0" err="1">
                <a:solidFill>
                  <a:schemeClr val="bg2">
                    <a:lumMod val="25000"/>
                  </a:schemeClr>
                </a:solidFill>
              </a:rPr>
              <a:t>joriy</a:t>
            </a:r>
            <a:r>
              <a:rPr lang="en-US" sz="2000" dirty="0">
                <a:solidFill>
                  <a:schemeClr val="bg2">
                    <a:lumMod val="25000"/>
                  </a:schemeClr>
                </a:solidFill>
              </a:rPr>
              <a:t> </a:t>
            </a:r>
            <a:r>
              <a:rPr lang="en-US" sz="2000" dirty="0" err="1">
                <a:solidFill>
                  <a:schemeClr val="bg2">
                    <a:lumMod val="25000"/>
                  </a:schemeClr>
                </a:solidFill>
              </a:rPr>
              <a:t>etilishi</a:t>
            </a:r>
            <a:r>
              <a:rPr lang="en-US" sz="2000" dirty="0">
                <a:solidFill>
                  <a:schemeClr val="bg2">
                    <a:lumMod val="25000"/>
                  </a:schemeClr>
                </a:solidFill>
              </a:rPr>
              <a:t> </a:t>
            </a:r>
            <a:r>
              <a:rPr lang="en-US" sz="2000" dirty="0" err="1">
                <a:solidFill>
                  <a:schemeClr val="bg2">
                    <a:lumMod val="25000"/>
                  </a:schemeClr>
                </a:solidFill>
              </a:rPr>
              <a:t>tufayli</a:t>
            </a:r>
            <a:r>
              <a:rPr lang="en-US" sz="2000" dirty="0">
                <a:solidFill>
                  <a:schemeClr val="bg2">
                    <a:lumMod val="25000"/>
                  </a:schemeClr>
                </a:solidFill>
              </a:rPr>
              <a:t> 223 </a:t>
            </a:r>
            <a:r>
              <a:rPr lang="en-US" sz="2000" dirty="0" err="1">
                <a:solidFill>
                  <a:schemeClr val="bg2">
                    <a:lumMod val="25000"/>
                  </a:schemeClr>
                </a:solidFill>
              </a:rPr>
              <a:t>mingdan</a:t>
            </a:r>
            <a:r>
              <a:rPr lang="en-US" sz="2000" dirty="0">
                <a:solidFill>
                  <a:schemeClr val="bg2">
                    <a:lumMod val="25000"/>
                  </a:schemeClr>
                </a:solidFill>
              </a:rPr>
              <a:t> </a:t>
            </a:r>
            <a:r>
              <a:rPr lang="en-US" sz="2000" dirty="0" err="1">
                <a:solidFill>
                  <a:schemeClr val="bg2">
                    <a:lumMod val="25000"/>
                  </a:schemeClr>
                </a:solidFill>
              </a:rPr>
              <a:t>ortiq</a:t>
            </a:r>
            <a:r>
              <a:rPr lang="en-US" sz="2000" dirty="0">
                <a:solidFill>
                  <a:schemeClr val="bg2">
                    <a:lumMod val="25000"/>
                  </a:schemeClr>
                </a:solidFill>
              </a:rPr>
              <a:t> </a:t>
            </a:r>
            <a:r>
              <a:rPr lang="en-US" sz="2000" dirty="0" err="1">
                <a:solidFill>
                  <a:schemeClr val="bg2">
                    <a:lumMod val="25000"/>
                  </a:schemeClr>
                </a:solidFill>
              </a:rPr>
              <a:t>oʻringa</a:t>
            </a:r>
            <a:r>
              <a:rPr lang="en-US" sz="2000" dirty="0">
                <a:solidFill>
                  <a:schemeClr val="bg2">
                    <a:lumMod val="25000"/>
                  </a:schemeClr>
                </a:solidFill>
              </a:rPr>
              <a:t> </a:t>
            </a:r>
            <a:r>
              <a:rPr lang="en-US" sz="2000" dirty="0" err="1">
                <a:solidFill>
                  <a:schemeClr val="bg2">
                    <a:lumMod val="25000"/>
                  </a:schemeClr>
                </a:solidFill>
              </a:rPr>
              <a:t>ega</a:t>
            </a:r>
            <a:r>
              <a:rPr lang="en-US" sz="2000" dirty="0">
                <a:solidFill>
                  <a:schemeClr val="bg2">
                    <a:lumMod val="25000"/>
                  </a:schemeClr>
                </a:solidFill>
              </a:rPr>
              <a:t> </a:t>
            </a:r>
            <a:r>
              <a:rPr lang="en-US" sz="2000" dirty="0" err="1">
                <a:solidFill>
                  <a:schemeClr val="bg2">
                    <a:lumMod val="25000"/>
                  </a:schemeClr>
                </a:solidFill>
              </a:rPr>
              <a:t>boʻlgan</a:t>
            </a:r>
            <a:r>
              <a:rPr lang="en-US" sz="2000" dirty="0">
                <a:solidFill>
                  <a:schemeClr val="bg2">
                    <a:lumMod val="25000"/>
                  </a:schemeClr>
                </a:solidFill>
              </a:rPr>
              <a:t> 7 </a:t>
            </a:r>
            <a:r>
              <a:rPr lang="en-US" sz="2000" dirty="0" err="1">
                <a:solidFill>
                  <a:schemeClr val="bg2">
                    <a:lumMod val="25000"/>
                  </a:schemeClr>
                </a:solidFill>
              </a:rPr>
              <a:t>ming</a:t>
            </a:r>
            <a:r>
              <a:rPr lang="en-US" sz="2000" dirty="0">
                <a:solidFill>
                  <a:schemeClr val="bg2">
                    <a:lumMod val="25000"/>
                  </a:schemeClr>
                </a:solidFill>
              </a:rPr>
              <a:t> 400 ta </a:t>
            </a:r>
            <a:r>
              <a:rPr lang="en-US" sz="2000" dirty="0" err="1">
                <a:solidFill>
                  <a:schemeClr val="bg2">
                    <a:lumMod val="25000"/>
                  </a:schemeClr>
                </a:solidFill>
              </a:rPr>
              <a:t>xususiy</a:t>
            </a:r>
            <a:r>
              <a:rPr lang="en-US" sz="2000" dirty="0">
                <a:solidFill>
                  <a:schemeClr val="bg2">
                    <a:lumMod val="25000"/>
                  </a:schemeClr>
                </a:solidFill>
              </a:rPr>
              <a:t> </a:t>
            </a:r>
            <a:r>
              <a:rPr lang="en-US" sz="2000" dirty="0" err="1">
                <a:solidFill>
                  <a:schemeClr val="bg2">
                    <a:lumMod val="25000"/>
                  </a:schemeClr>
                </a:solidFill>
              </a:rPr>
              <a:t>bogʻcha</a:t>
            </a:r>
            <a:r>
              <a:rPr lang="en-US" sz="2000" dirty="0">
                <a:solidFill>
                  <a:schemeClr val="bg2">
                    <a:lumMod val="25000"/>
                  </a:schemeClr>
                </a:solidFill>
              </a:rPr>
              <a:t> </a:t>
            </a:r>
            <a:r>
              <a:rPr lang="en-US" sz="2000" dirty="0" err="1">
                <a:solidFill>
                  <a:schemeClr val="bg2">
                    <a:lumMod val="25000"/>
                  </a:schemeClr>
                </a:solidFill>
              </a:rPr>
              <a:t>tashkil</a:t>
            </a:r>
            <a:r>
              <a:rPr lang="en-US" sz="2000" dirty="0">
                <a:solidFill>
                  <a:schemeClr val="bg2">
                    <a:lumMod val="25000"/>
                  </a:schemeClr>
                </a:solidFill>
              </a:rPr>
              <a:t> </a:t>
            </a:r>
            <a:r>
              <a:rPr lang="en-US" sz="2000" dirty="0" err="1">
                <a:solidFill>
                  <a:schemeClr val="bg2">
                    <a:lumMod val="25000"/>
                  </a:schemeClr>
                </a:solidFill>
              </a:rPr>
              <a:t>qilindi</a:t>
            </a:r>
            <a:r>
              <a:rPr lang="en-US" sz="2000" dirty="0">
                <a:solidFill>
                  <a:schemeClr val="bg2">
                    <a:lumMod val="25000"/>
                  </a:schemeClr>
                </a:solidFill>
              </a:rPr>
              <a:t>. Bu </a:t>
            </a:r>
            <a:r>
              <a:rPr lang="en-US" sz="2000" dirty="0" err="1">
                <a:solidFill>
                  <a:schemeClr val="bg2">
                    <a:lumMod val="25000"/>
                  </a:schemeClr>
                </a:solidFill>
              </a:rPr>
              <a:t>maqsadlar</a:t>
            </a:r>
            <a:r>
              <a:rPr lang="en-US" sz="2000" dirty="0">
                <a:solidFill>
                  <a:schemeClr val="bg2">
                    <a:lumMod val="25000"/>
                  </a:schemeClr>
                </a:solidFill>
              </a:rPr>
              <a:t> </a:t>
            </a:r>
            <a:r>
              <a:rPr lang="en-US" sz="2000" dirty="0" err="1">
                <a:solidFill>
                  <a:schemeClr val="bg2">
                    <a:lumMod val="25000"/>
                  </a:schemeClr>
                </a:solidFill>
              </a:rPr>
              <a:t>uchun</a:t>
            </a:r>
            <a:r>
              <a:rPr lang="en-US" sz="2000" dirty="0">
                <a:solidFill>
                  <a:schemeClr val="bg2">
                    <a:lumMod val="25000"/>
                  </a:schemeClr>
                </a:solidFill>
              </a:rPr>
              <a:t> 1 trillion 850 milliard </a:t>
            </a:r>
            <a:r>
              <a:rPr lang="en-US" sz="2000" dirty="0" err="1">
                <a:solidFill>
                  <a:schemeClr val="bg2">
                    <a:lumMod val="25000"/>
                  </a:schemeClr>
                </a:solidFill>
              </a:rPr>
              <a:t>soʻm</a:t>
            </a:r>
            <a:r>
              <a:rPr lang="en-US" sz="2000" dirty="0">
                <a:solidFill>
                  <a:schemeClr val="bg2">
                    <a:lumMod val="25000"/>
                  </a:schemeClr>
                </a:solidFill>
              </a:rPr>
              <a:t> </a:t>
            </a:r>
            <a:r>
              <a:rPr lang="en-US" sz="2000" dirty="0" err="1">
                <a:solidFill>
                  <a:schemeClr val="bg2">
                    <a:lumMod val="25000"/>
                  </a:schemeClr>
                </a:solidFill>
              </a:rPr>
              <a:t>imtiyozli</a:t>
            </a:r>
            <a:r>
              <a:rPr lang="en-US" sz="2000" dirty="0">
                <a:solidFill>
                  <a:schemeClr val="bg2">
                    <a:lumMod val="25000"/>
                  </a:schemeClr>
                </a:solidFill>
              </a:rPr>
              <a:t> </a:t>
            </a:r>
            <a:r>
              <a:rPr lang="en-US" sz="2000" dirty="0" err="1">
                <a:solidFill>
                  <a:schemeClr val="bg2">
                    <a:lumMod val="25000"/>
                  </a:schemeClr>
                </a:solidFill>
              </a:rPr>
              <a:t>kredit</a:t>
            </a:r>
            <a:r>
              <a:rPr lang="en-US" sz="2000" dirty="0">
                <a:solidFill>
                  <a:schemeClr val="bg2">
                    <a:lumMod val="25000"/>
                  </a:schemeClr>
                </a:solidFill>
              </a:rPr>
              <a:t> </a:t>
            </a:r>
            <a:r>
              <a:rPr lang="en-US" sz="2000" dirty="0" err="1">
                <a:solidFill>
                  <a:schemeClr val="bg2">
                    <a:lumMod val="25000"/>
                  </a:schemeClr>
                </a:solidFill>
              </a:rPr>
              <a:t>mablagʻlari</a:t>
            </a:r>
            <a:r>
              <a:rPr lang="en-US" sz="2000" dirty="0">
                <a:solidFill>
                  <a:schemeClr val="bg2">
                    <a:lumMod val="25000"/>
                  </a:schemeClr>
                </a:solidFill>
              </a:rPr>
              <a:t> </a:t>
            </a:r>
            <a:r>
              <a:rPr lang="en-US" sz="2000" dirty="0" err="1">
                <a:solidFill>
                  <a:schemeClr val="bg2">
                    <a:lumMod val="25000"/>
                  </a:schemeClr>
                </a:solidFill>
              </a:rPr>
              <a:t>yoʻnaltirilib</a:t>
            </a:r>
            <a:r>
              <a:rPr lang="en-US" sz="2000" dirty="0">
                <a:solidFill>
                  <a:schemeClr val="bg2">
                    <a:lumMod val="25000"/>
                  </a:schemeClr>
                </a:solidFill>
              </a:rPr>
              <a:t>, 20 </a:t>
            </a:r>
            <a:r>
              <a:rPr lang="en-US" sz="2000" dirty="0" err="1">
                <a:solidFill>
                  <a:schemeClr val="bg2">
                    <a:lumMod val="25000"/>
                  </a:schemeClr>
                </a:solidFill>
              </a:rPr>
              <a:t>mingga</a:t>
            </a:r>
            <a:r>
              <a:rPr lang="en-US" sz="2000" dirty="0">
                <a:solidFill>
                  <a:schemeClr val="bg2">
                    <a:lumMod val="25000"/>
                  </a:schemeClr>
                </a:solidFill>
              </a:rPr>
              <a:t> </a:t>
            </a:r>
            <a:r>
              <a:rPr lang="en-US" sz="2000" dirty="0" err="1">
                <a:solidFill>
                  <a:schemeClr val="bg2">
                    <a:lumMod val="25000"/>
                  </a:schemeClr>
                </a:solidFill>
              </a:rPr>
              <a:t>yaqin</a:t>
            </a:r>
            <a:r>
              <a:rPr lang="en-US" sz="2000" dirty="0">
                <a:solidFill>
                  <a:schemeClr val="bg2">
                    <a:lumMod val="25000"/>
                  </a:schemeClr>
                </a:solidFill>
              </a:rPr>
              <a:t> </a:t>
            </a:r>
            <a:r>
              <a:rPr lang="en-US" sz="2000" dirty="0" err="1">
                <a:solidFill>
                  <a:schemeClr val="bg2">
                    <a:lumMod val="25000"/>
                  </a:schemeClr>
                </a:solidFill>
              </a:rPr>
              <a:t>yangi</a:t>
            </a:r>
            <a:r>
              <a:rPr lang="en-US" sz="2000" dirty="0">
                <a:solidFill>
                  <a:schemeClr val="bg2">
                    <a:lumMod val="25000"/>
                  </a:schemeClr>
                </a:solidFill>
              </a:rPr>
              <a:t> </a:t>
            </a:r>
            <a:r>
              <a:rPr lang="en-US" sz="2000" dirty="0" err="1">
                <a:solidFill>
                  <a:schemeClr val="bg2">
                    <a:lumMod val="25000"/>
                  </a:schemeClr>
                </a:solidFill>
              </a:rPr>
              <a:t>ish</a:t>
            </a:r>
            <a:r>
              <a:rPr lang="en-US" sz="2000" dirty="0">
                <a:solidFill>
                  <a:schemeClr val="bg2">
                    <a:lumMod val="25000"/>
                  </a:schemeClr>
                </a:solidFill>
              </a:rPr>
              <a:t> </a:t>
            </a:r>
            <a:r>
              <a:rPr lang="en-US" sz="2000" dirty="0" err="1">
                <a:solidFill>
                  <a:schemeClr val="bg2">
                    <a:lumMod val="25000"/>
                  </a:schemeClr>
                </a:solidFill>
              </a:rPr>
              <a:t>oʻrni</a:t>
            </a:r>
            <a:r>
              <a:rPr lang="en-US" sz="2000" dirty="0">
                <a:solidFill>
                  <a:schemeClr val="bg2">
                    <a:lumMod val="25000"/>
                  </a:schemeClr>
                </a:solidFill>
              </a:rPr>
              <a:t> </a:t>
            </a:r>
            <a:r>
              <a:rPr lang="en-US" sz="2000" dirty="0" err="1">
                <a:solidFill>
                  <a:schemeClr val="bg2">
                    <a:lumMod val="25000"/>
                  </a:schemeClr>
                </a:solidFill>
              </a:rPr>
              <a:t>yaratildi</a:t>
            </a:r>
            <a:r>
              <a:rPr lang="en-US" sz="2000" dirty="0">
                <a:solidFill>
                  <a:schemeClr val="bg2">
                    <a:lumMod val="25000"/>
                  </a:schemeClr>
                </a:solidFill>
              </a:rPr>
              <a:t>.</a:t>
            </a:r>
            <a:br>
              <a:rPr lang="en-US" sz="2000" dirty="0">
                <a:solidFill>
                  <a:schemeClr val="bg2">
                    <a:lumMod val="25000"/>
                  </a:schemeClr>
                </a:solidFill>
              </a:rPr>
            </a:br>
            <a:endParaRPr lang="en-US" sz="2000"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77334" y="2142501"/>
            <a:ext cx="3447608" cy="2294226"/>
          </a:xfr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2954" y="2035632"/>
            <a:ext cx="3608203" cy="2401095"/>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48467" y="4063107"/>
            <a:ext cx="3340962" cy="2502497"/>
          </a:xfrm>
          <a:prstGeom prst="rect">
            <a:avLst/>
          </a:prstGeom>
        </p:spPr>
      </p:pic>
    </p:spTree>
    <p:extLst>
      <p:ext uri="{BB962C8B-B14F-4D97-AF65-F5344CB8AC3E}">
        <p14:creationId xmlns:p14="http://schemas.microsoft.com/office/powerpoint/2010/main" val="26113079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1800" dirty="0" err="1">
                <a:solidFill>
                  <a:schemeClr val="bg2">
                    <a:lumMod val="25000"/>
                  </a:schemeClr>
                </a:solidFill>
              </a:rPr>
              <a:t>Soʻnggi</a:t>
            </a:r>
            <a:r>
              <a:rPr lang="en-US" sz="1800" dirty="0">
                <a:solidFill>
                  <a:schemeClr val="bg2">
                    <a:lumMod val="25000"/>
                  </a:schemeClr>
                </a:solidFill>
              </a:rPr>
              <a:t> </a:t>
            </a:r>
            <a:r>
              <a:rPr lang="en-US" sz="1800" dirty="0" err="1">
                <a:solidFill>
                  <a:schemeClr val="bg2">
                    <a:lumMod val="25000"/>
                  </a:schemeClr>
                </a:solidFill>
              </a:rPr>
              <a:t>toʻrt</a:t>
            </a:r>
            <a:r>
              <a:rPr lang="en-US" sz="1800" dirty="0">
                <a:solidFill>
                  <a:schemeClr val="bg2">
                    <a:lumMod val="25000"/>
                  </a:schemeClr>
                </a:solidFill>
              </a:rPr>
              <a:t> </a:t>
            </a:r>
            <a:r>
              <a:rPr lang="en-US" sz="1800" dirty="0" err="1">
                <a:solidFill>
                  <a:schemeClr val="bg2">
                    <a:lumMod val="25000"/>
                  </a:schemeClr>
                </a:solidFill>
              </a:rPr>
              <a:t>yilda</a:t>
            </a:r>
            <a:r>
              <a:rPr lang="en-US" sz="1800" dirty="0">
                <a:solidFill>
                  <a:schemeClr val="bg2">
                    <a:lumMod val="25000"/>
                  </a:schemeClr>
                </a:solidFill>
              </a:rPr>
              <a:t> </a:t>
            </a:r>
            <a:r>
              <a:rPr lang="en-US" sz="1800" dirty="0" err="1">
                <a:solidFill>
                  <a:schemeClr val="bg2">
                    <a:lumMod val="25000"/>
                  </a:schemeClr>
                </a:solidFill>
              </a:rPr>
              <a:t>maktab</a:t>
            </a:r>
            <a:r>
              <a:rPr lang="en-US" sz="1800" dirty="0">
                <a:solidFill>
                  <a:schemeClr val="bg2">
                    <a:lumMod val="25000"/>
                  </a:schemeClr>
                </a:solidFill>
              </a:rPr>
              <a:t> </a:t>
            </a:r>
            <a:r>
              <a:rPr lang="en-US" sz="1800" dirty="0" err="1">
                <a:solidFill>
                  <a:schemeClr val="bg2">
                    <a:lumMod val="25000"/>
                  </a:schemeClr>
                </a:solidFill>
              </a:rPr>
              <a:t>oʻqituvchilarining</a:t>
            </a:r>
            <a:r>
              <a:rPr lang="en-US" sz="1800" dirty="0">
                <a:solidFill>
                  <a:schemeClr val="bg2">
                    <a:lumMod val="25000"/>
                  </a:schemeClr>
                </a:solidFill>
              </a:rPr>
              <a:t> </a:t>
            </a:r>
            <a:r>
              <a:rPr lang="en-US" sz="1800" dirty="0" err="1">
                <a:solidFill>
                  <a:schemeClr val="bg2">
                    <a:lumMod val="25000"/>
                  </a:schemeClr>
                </a:solidFill>
              </a:rPr>
              <a:t>oylik</a:t>
            </a:r>
            <a:r>
              <a:rPr lang="en-US" sz="1800" dirty="0">
                <a:solidFill>
                  <a:schemeClr val="bg2">
                    <a:lumMod val="25000"/>
                  </a:schemeClr>
                </a:solidFill>
              </a:rPr>
              <a:t> </a:t>
            </a:r>
            <a:r>
              <a:rPr lang="en-US" sz="1800" dirty="0" err="1">
                <a:solidFill>
                  <a:schemeClr val="bg2">
                    <a:lumMod val="25000"/>
                  </a:schemeClr>
                </a:solidFill>
              </a:rPr>
              <a:t>maoshi</a:t>
            </a:r>
            <a:r>
              <a:rPr lang="en-US" sz="1800" dirty="0">
                <a:solidFill>
                  <a:schemeClr val="bg2">
                    <a:lumMod val="25000"/>
                  </a:schemeClr>
                </a:solidFill>
              </a:rPr>
              <a:t> </a:t>
            </a:r>
            <a:r>
              <a:rPr lang="en-US" sz="1800" dirty="0" err="1">
                <a:solidFill>
                  <a:schemeClr val="bg2">
                    <a:lumMod val="25000"/>
                  </a:schemeClr>
                </a:solidFill>
              </a:rPr>
              <a:t>bir</a:t>
            </a:r>
            <a:r>
              <a:rPr lang="en-US" sz="1800" dirty="0">
                <a:solidFill>
                  <a:schemeClr val="bg2">
                    <a:lumMod val="25000"/>
                  </a:schemeClr>
                </a:solidFill>
              </a:rPr>
              <a:t> </a:t>
            </a:r>
            <a:r>
              <a:rPr lang="en-US" sz="1800" dirty="0" err="1">
                <a:solidFill>
                  <a:schemeClr val="bg2">
                    <a:lumMod val="25000"/>
                  </a:schemeClr>
                </a:solidFill>
              </a:rPr>
              <a:t>yarim</a:t>
            </a:r>
            <a:r>
              <a:rPr lang="en-US" sz="1800" dirty="0">
                <a:solidFill>
                  <a:schemeClr val="bg2">
                    <a:lumMod val="25000"/>
                  </a:schemeClr>
                </a:solidFill>
              </a:rPr>
              <a:t> </a:t>
            </a:r>
            <a:r>
              <a:rPr lang="en-US" sz="1800" dirty="0" err="1">
                <a:solidFill>
                  <a:schemeClr val="bg2">
                    <a:lumMod val="25000"/>
                  </a:schemeClr>
                </a:solidFill>
              </a:rPr>
              <a:t>barobar</a:t>
            </a:r>
            <a:r>
              <a:rPr lang="en-US" sz="1800" dirty="0">
                <a:solidFill>
                  <a:schemeClr val="bg2">
                    <a:lumMod val="25000"/>
                  </a:schemeClr>
                </a:solidFill>
              </a:rPr>
              <a:t> </a:t>
            </a:r>
            <a:r>
              <a:rPr lang="en-US" sz="1800" dirty="0" err="1">
                <a:solidFill>
                  <a:schemeClr val="bg2">
                    <a:lumMod val="25000"/>
                  </a:schemeClr>
                </a:solidFill>
              </a:rPr>
              <a:t>koʻpaytirilganligi</a:t>
            </a:r>
            <a:r>
              <a:rPr lang="en-US" sz="1800" dirty="0">
                <a:solidFill>
                  <a:schemeClr val="bg2">
                    <a:lumMod val="25000"/>
                  </a:schemeClr>
                </a:solidFill>
              </a:rPr>
              <a:t>, </a:t>
            </a:r>
            <a:r>
              <a:rPr lang="en-US" sz="1800" dirty="0" err="1">
                <a:solidFill>
                  <a:schemeClr val="bg2">
                    <a:lumMod val="25000"/>
                  </a:schemeClr>
                </a:solidFill>
              </a:rPr>
              <a:t>davlat</a:t>
            </a:r>
            <a:r>
              <a:rPr lang="en-US" sz="1800" dirty="0">
                <a:solidFill>
                  <a:schemeClr val="bg2">
                    <a:lumMod val="25000"/>
                  </a:schemeClr>
                </a:solidFill>
              </a:rPr>
              <a:t> </a:t>
            </a:r>
            <a:r>
              <a:rPr lang="en-US" sz="1800" dirty="0" err="1">
                <a:solidFill>
                  <a:schemeClr val="bg2">
                    <a:lumMod val="25000"/>
                  </a:schemeClr>
                </a:solidFill>
              </a:rPr>
              <a:t>mukofotlari</a:t>
            </a:r>
            <a:r>
              <a:rPr lang="en-US" sz="1800" dirty="0">
                <a:solidFill>
                  <a:schemeClr val="bg2">
                    <a:lumMod val="25000"/>
                  </a:schemeClr>
                </a:solidFill>
              </a:rPr>
              <a:t> </a:t>
            </a:r>
            <a:r>
              <a:rPr lang="en-US" sz="1800" dirty="0" err="1">
                <a:solidFill>
                  <a:schemeClr val="bg2">
                    <a:lumMod val="25000"/>
                  </a:schemeClr>
                </a:solidFill>
              </a:rPr>
              <a:t>bilan</a:t>
            </a:r>
            <a:r>
              <a:rPr lang="en-US" sz="1800" dirty="0">
                <a:solidFill>
                  <a:schemeClr val="bg2">
                    <a:lumMod val="25000"/>
                  </a:schemeClr>
                </a:solidFill>
              </a:rPr>
              <a:t> </a:t>
            </a:r>
            <a:r>
              <a:rPr lang="en-US" sz="1800" dirty="0" err="1">
                <a:solidFill>
                  <a:schemeClr val="bg2">
                    <a:lumMod val="25000"/>
                  </a:schemeClr>
                </a:solidFill>
              </a:rPr>
              <a:t>taqdirlanayotgan</a:t>
            </a:r>
            <a:r>
              <a:rPr lang="en-US" sz="1800" dirty="0">
                <a:solidFill>
                  <a:schemeClr val="bg2">
                    <a:lumMod val="25000"/>
                  </a:schemeClr>
                </a:solidFill>
              </a:rPr>
              <a:t> </a:t>
            </a:r>
            <a:r>
              <a:rPr lang="en-US" sz="1800" dirty="0" err="1">
                <a:solidFill>
                  <a:schemeClr val="bg2">
                    <a:lumMod val="25000"/>
                  </a:schemeClr>
                </a:solidFill>
              </a:rPr>
              <a:t>ustozlar</a:t>
            </a:r>
            <a:r>
              <a:rPr lang="en-US" sz="1800" dirty="0">
                <a:solidFill>
                  <a:schemeClr val="bg2">
                    <a:lumMod val="25000"/>
                  </a:schemeClr>
                </a:solidFill>
              </a:rPr>
              <a:t> </a:t>
            </a:r>
            <a:r>
              <a:rPr lang="en-US" sz="1800" dirty="0" err="1">
                <a:solidFill>
                  <a:schemeClr val="bg2">
                    <a:lumMod val="25000"/>
                  </a:schemeClr>
                </a:solidFill>
              </a:rPr>
              <a:t>soni</a:t>
            </a:r>
            <a:r>
              <a:rPr lang="en-US" sz="1800" dirty="0">
                <a:solidFill>
                  <a:schemeClr val="bg2">
                    <a:lumMod val="25000"/>
                  </a:schemeClr>
                </a:solidFill>
              </a:rPr>
              <a:t> </a:t>
            </a:r>
            <a:r>
              <a:rPr lang="en-US" sz="1800" dirty="0" err="1">
                <a:solidFill>
                  <a:schemeClr val="bg2">
                    <a:lumMod val="25000"/>
                  </a:schemeClr>
                </a:solidFill>
              </a:rPr>
              <a:t>oshib</a:t>
            </a:r>
            <a:r>
              <a:rPr lang="en-US" sz="1800" dirty="0">
                <a:solidFill>
                  <a:schemeClr val="bg2">
                    <a:lumMod val="25000"/>
                  </a:schemeClr>
                </a:solidFill>
              </a:rPr>
              <a:t> </a:t>
            </a:r>
            <a:r>
              <a:rPr lang="en-US" sz="1800" dirty="0" err="1">
                <a:solidFill>
                  <a:schemeClr val="bg2">
                    <a:lumMod val="25000"/>
                  </a:schemeClr>
                </a:solidFill>
              </a:rPr>
              <a:t>borishi</a:t>
            </a:r>
            <a:r>
              <a:rPr lang="en-US" sz="1800" dirty="0">
                <a:solidFill>
                  <a:schemeClr val="bg2">
                    <a:lumMod val="25000"/>
                  </a:schemeClr>
                </a:solidFill>
              </a:rPr>
              <a:t>, </a:t>
            </a:r>
            <a:r>
              <a:rPr lang="en-US" sz="1800" dirty="0" err="1">
                <a:solidFill>
                  <a:schemeClr val="bg2">
                    <a:lumMod val="25000"/>
                  </a:schemeClr>
                </a:solidFill>
              </a:rPr>
              <a:t>oʻqituvchi</a:t>
            </a:r>
            <a:r>
              <a:rPr lang="en-US" sz="1800" dirty="0">
                <a:solidFill>
                  <a:schemeClr val="bg2">
                    <a:lumMod val="25000"/>
                  </a:schemeClr>
                </a:solidFill>
              </a:rPr>
              <a:t> </a:t>
            </a:r>
            <a:r>
              <a:rPr lang="en-US" sz="1800" dirty="0" err="1">
                <a:solidFill>
                  <a:schemeClr val="bg2">
                    <a:lumMod val="25000"/>
                  </a:schemeClr>
                </a:solidFill>
              </a:rPr>
              <a:t>tayyorlaydigan</a:t>
            </a:r>
            <a:r>
              <a:rPr lang="en-US" sz="1800" dirty="0">
                <a:solidFill>
                  <a:schemeClr val="bg2">
                    <a:lumMod val="25000"/>
                  </a:schemeClr>
                </a:solidFill>
              </a:rPr>
              <a:t> </a:t>
            </a:r>
            <a:r>
              <a:rPr lang="en-US" sz="1800" dirty="0" err="1">
                <a:solidFill>
                  <a:schemeClr val="bg2">
                    <a:lumMod val="25000"/>
                  </a:schemeClr>
                </a:solidFill>
              </a:rPr>
              <a:t>hisobotlar</a:t>
            </a:r>
            <a:r>
              <a:rPr lang="en-US" sz="1800" dirty="0">
                <a:solidFill>
                  <a:schemeClr val="bg2">
                    <a:lumMod val="25000"/>
                  </a:schemeClr>
                </a:solidFill>
              </a:rPr>
              <a:t>, </a:t>
            </a:r>
            <a:r>
              <a:rPr lang="en-US" sz="1800" dirty="0" err="1">
                <a:solidFill>
                  <a:schemeClr val="bg2">
                    <a:lumMod val="25000"/>
                  </a:schemeClr>
                </a:solidFill>
              </a:rPr>
              <a:t>qogʻozbozliklar</a:t>
            </a:r>
            <a:r>
              <a:rPr lang="en-US" sz="1800" dirty="0">
                <a:solidFill>
                  <a:schemeClr val="bg2">
                    <a:lumMod val="25000"/>
                  </a:schemeClr>
                </a:solidFill>
              </a:rPr>
              <a:t> </a:t>
            </a:r>
            <a:r>
              <a:rPr lang="en-US" sz="1800" dirty="0" err="1">
                <a:solidFill>
                  <a:schemeClr val="bg2">
                    <a:lumMod val="25000"/>
                  </a:schemeClr>
                </a:solidFill>
              </a:rPr>
              <a:t>soni</a:t>
            </a:r>
            <a:r>
              <a:rPr lang="en-US" sz="1800" dirty="0">
                <a:solidFill>
                  <a:schemeClr val="bg2">
                    <a:lumMod val="25000"/>
                  </a:schemeClr>
                </a:solidFill>
              </a:rPr>
              <a:t> </a:t>
            </a:r>
            <a:r>
              <a:rPr lang="en-US" sz="1800" dirty="0" err="1">
                <a:solidFill>
                  <a:schemeClr val="bg2">
                    <a:lumMod val="25000"/>
                  </a:schemeClr>
                </a:solidFill>
              </a:rPr>
              <a:t>keskin</a:t>
            </a:r>
            <a:r>
              <a:rPr lang="en-US" sz="1800" dirty="0">
                <a:solidFill>
                  <a:schemeClr val="bg2">
                    <a:lumMod val="25000"/>
                  </a:schemeClr>
                </a:solidFill>
              </a:rPr>
              <a:t> </a:t>
            </a:r>
            <a:r>
              <a:rPr lang="en-US" sz="1800" dirty="0" err="1">
                <a:solidFill>
                  <a:schemeClr val="bg2">
                    <a:lumMod val="25000"/>
                  </a:schemeClr>
                </a:solidFill>
              </a:rPr>
              <a:t>kamaytirilganligini</a:t>
            </a:r>
            <a:r>
              <a:rPr lang="en-US" sz="1800" dirty="0">
                <a:solidFill>
                  <a:schemeClr val="bg2">
                    <a:lumMod val="25000"/>
                  </a:schemeClr>
                </a:solidFill>
              </a:rPr>
              <a:t> </a:t>
            </a:r>
            <a:r>
              <a:rPr lang="en-US" sz="1800" dirty="0" err="1">
                <a:solidFill>
                  <a:schemeClr val="bg2">
                    <a:lumMod val="25000"/>
                  </a:schemeClr>
                </a:solidFill>
              </a:rPr>
              <a:t>oʻzi</a:t>
            </a:r>
            <a:r>
              <a:rPr lang="en-US" sz="1800" dirty="0">
                <a:solidFill>
                  <a:schemeClr val="bg2">
                    <a:lumMod val="25000"/>
                  </a:schemeClr>
                </a:solidFill>
              </a:rPr>
              <a:t> ham </a:t>
            </a:r>
            <a:r>
              <a:rPr lang="en-US" sz="1800" dirty="0" err="1">
                <a:solidFill>
                  <a:schemeClr val="bg2">
                    <a:lumMod val="25000"/>
                  </a:schemeClr>
                </a:solidFill>
              </a:rPr>
              <a:t>taʼlimning</a:t>
            </a:r>
            <a:r>
              <a:rPr lang="en-US" sz="1800" dirty="0">
                <a:solidFill>
                  <a:schemeClr val="bg2">
                    <a:lumMod val="25000"/>
                  </a:schemeClr>
                </a:solidFill>
              </a:rPr>
              <a:t> </a:t>
            </a:r>
            <a:r>
              <a:rPr lang="en-US" sz="1800" dirty="0" err="1">
                <a:solidFill>
                  <a:schemeClr val="bg2">
                    <a:lumMod val="25000"/>
                  </a:schemeClr>
                </a:solidFill>
              </a:rPr>
              <a:t>bu</a:t>
            </a:r>
            <a:r>
              <a:rPr lang="en-US" sz="1800" dirty="0">
                <a:solidFill>
                  <a:schemeClr val="bg2">
                    <a:lumMod val="25000"/>
                  </a:schemeClr>
                </a:solidFill>
              </a:rPr>
              <a:t> </a:t>
            </a:r>
            <a:r>
              <a:rPr lang="en-US" sz="1800" dirty="0" err="1">
                <a:solidFill>
                  <a:schemeClr val="bg2">
                    <a:lumMod val="25000"/>
                  </a:schemeClr>
                </a:solidFill>
              </a:rPr>
              <a:t>bosqichida</a:t>
            </a:r>
            <a:r>
              <a:rPr lang="en-US" sz="1800" dirty="0">
                <a:solidFill>
                  <a:schemeClr val="bg2">
                    <a:lumMod val="25000"/>
                  </a:schemeClr>
                </a:solidFill>
              </a:rPr>
              <a:t> </a:t>
            </a:r>
            <a:r>
              <a:rPr lang="en-US" sz="1800" dirty="0" err="1">
                <a:solidFill>
                  <a:schemeClr val="bg2">
                    <a:lumMod val="25000"/>
                  </a:schemeClr>
                </a:solidFill>
              </a:rPr>
              <a:t>ulkan</a:t>
            </a:r>
            <a:r>
              <a:rPr lang="en-US" sz="1800" dirty="0">
                <a:solidFill>
                  <a:schemeClr val="bg2">
                    <a:lumMod val="25000"/>
                  </a:schemeClr>
                </a:solidFill>
              </a:rPr>
              <a:t> </a:t>
            </a:r>
            <a:r>
              <a:rPr lang="en-US" sz="1800" dirty="0" err="1">
                <a:solidFill>
                  <a:schemeClr val="bg2">
                    <a:lumMod val="25000"/>
                  </a:schemeClr>
                </a:solidFill>
              </a:rPr>
              <a:t>ijobiy</a:t>
            </a:r>
            <a:r>
              <a:rPr lang="en-US" sz="1800" dirty="0">
                <a:solidFill>
                  <a:schemeClr val="bg2">
                    <a:lumMod val="25000"/>
                  </a:schemeClr>
                </a:solidFill>
              </a:rPr>
              <a:t> </a:t>
            </a:r>
            <a:r>
              <a:rPr lang="en-US" sz="1800" dirty="0" err="1">
                <a:solidFill>
                  <a:schemeClr val="bg2">
                    <a:lumMod val="25000"/>
                  </a:schemeClr>
                </a:solidFill>
              </a:rPr>
              <a:t>oʻzgarishlarga</a:t>
            </a:r>
            <a:r>
              <a:rPr lang="en-US" sz="1800" dirty="0">
                <a:solidFill>
                  <a:schemeClr val="bg2">
                    <a:lumMod val="25000"/>
                  </a:schemeClr>
                </a:solidFill>
              </a:rPr>
              <a:t> </a:t>
            </a:r>
            <a:r>
              <a:rPr lang="en-US" sz="1800" dirty="0" err="1">
                <a:solidFill>
                  <a:schemeClr val="bg2">
                    <a:lumMod val="25000"/>
                  </a:schemeClr>
                </a:solidFill>
              </a:rPr>
              <a:t>zamin</a:t>
            </a:r>
            <a:r>
              <a:rPr lang="en-US" sz="1800" dirty="0">
                <a:solidFill>
                  <a:schemeClr val="bg2">
                    <a:lumMod val="25000"/>
                  </a:schemeClr>
                </a:solidFill>
              </a:rPr>
              <a:t> </a:t>
            </a:r>
            <a:r>
              <a:rPr lang="en-US" sz="1800" dirty="0" err="1">
                <a:solidFill>
                  <a:schemeClr val="bg2">
                    <a:lumMod val="25000"/>
                  </a:schemeClr>
                </a:solidFill>
              </a:rPr>
              <a:t>boʻldi</a:t>
            </a:r>
            <a:r>
              <a:rPr lang="en-US" sz="1800" dirty="0">
                <a:solidFill>
                  <a:schemeClr val="bg2">
                    <a:lumMod val="25000"/>
                  </a:schemeClr>
                </a:solidFill>
              </a:rPr>
              <a:t>. </a:t>
            </a:r>
            <a:r>
              <a:rPr lang="en-US" sz="1800" dirty="0" err="1">
                <a:solidFill>
                  <a:schemeClr val="bg2">
                    <a:lumMod val="25000"/>
                  </a:schemeClr>
                </a:solidFill>
              </a:rPr>
              <a:t>Islohotlar</a:t>
            </a:r>
            <a:r>
              <a:rPr lang="en-US" sz="1800" dirty="0">
                <a:solidFill>
                  <a:schemeClr val="bg2">
                    <a:lumMod val="25000"/>
                  </a:schemeClr>
                </a:solidFill>
              </a:rPr>
              <a:t>, </a:t>
            </a:r>
            <a:r>
              <a:rPr lang="en-US" sz="1800" dirty="0" err="1">
                <a:solidFill>
                  <a:schemeClr val="bg2">
                    <a:lumMod val="25000"/>
                  </a:schemeClr>
                </a:solidFill>
              </a:rPr>
              <a:t>oʻzgarishlar</a:t>
            </a:r>
            <a:r>
              <a:rPr lang="en-US" sz="1800" dirty="0">
                <a:solidFill>
                  <a:schemeClr val="bg2">
                    <a:lumMod val="25000"/>
                  </a:schemeClr>
                </a:solidFill>
              </a:rPr>
              <a:t> </a:t>
            </a:r>
            <a:r>
              <a:rPr lang="en-US" sz="1800" dirty="0" err="1">
                <a:solidFill>
                  <a:schemeClr val="bg2">
                    <a:lumMod val="25000"/>
                  </a:schemeClr>
                </a:solidFill>
              </a:rPr>
              <a:t>natijasida</a:t>
            </a:r>
            <a:r>
              <a:rPr lang="en-US" sz="1800" dirty="0">
                <a:solidFill>
                  <a:schemeClr val="bg2">
                    <a:lumMod val="25000"/>
                  </a:schemeClr>
                </a:solidFill>
              </a:rPr>
              <a:t> </a:t>
            </a:r>
            <a:r>
              <a:rPr lang="en-US" sz="1800" dirty="0" err="1">
                <a:solidFill>
                  <a:schemeClr val="bg2">
                    <a:lumMod val="25000"/>
                  </a:schemeClr>
                </a:solidFill>
              </a:rPr>
              <a:t>respublika</a:t>
            </a:r>
            <a:r>
              <a:rPr lang="en-US" sz="1800" dirty="0">
                <a:solidFill>
                  <a:schemeClr val="bg2">
                    <a:lumMod val="25000"/>
                  </a:schemeClr>
                </a:solidFill>
              </a:rPr>
              <a:t> </a:t>
            </a:r>
            <a:r>
              <a:rPr lang="en-US" sz="1800" dirty="0" err="1">
                <a:solidFill>
                  <a:schemeClr val="bg2">
                    <a:lumMod val="25000"/>
                  </a:schemeClr>
                </a:solidFill>
              </a:rPr>
              <a:t>boʻyicha</a:t>
            </a:r>
            <a:r>
              <a:rPr lang="en-US" sz="1800" dirty="0">
                <a:solidFill>
                  <a:schemeClr val="bg2">
                    <a:lumMod val="25000"/>
                  </a:schemeClr>
                </a:solidFill>
              </a:rPr>
              <a:t> </a:t>
            </a:r>
            <a:r>
              <a:rPr lang="en-US" sz="1800" dirty="0" err="1">
                <a:solidFill>
                  <a:schemeClr val="bg2">
                    <a:lumMod val="25000"/>
                  </a:schemeClr>
                </a:solidFill>
              </a:rPr>
              <a:t>qariyb</a:t>
            </a:r>
            <a:r>
              <a:rPr lang="en-US" sz="1800" dirty="0">
                <a:solidFill>
                  <a:schemeClr val="bg2">
                    <a:lumMod val="25000"/>
                  </a:schemeClr>
                </a:solidFill>
              </a:rPr>
              <a:t> 15 </a:t>
            </a:r>
            <a:r>
              <a:rPr lang="en-US" sz="1800" dirty="0" err="1">
                <a:solidFill>
                  <a:schemeClr val="bg2">
                    <a:lumMod val="25000"/>
                  </a:schemeClr>
                </a:solidFill>
              </a:rPr>
              <a:t>ming</a:t>
            </a:r>
            <a:r>
              <a:rPr lang="en-US" sz="1800" dirty="0">
                <a:solidFill>
                  <a:schemeClr val="bg2">
                    <a:lumMod val="25000"/>
                  </a:schemeClr>
                </a:solidFill>
              </a:rPr>
              <a:t> </a:t>
            </a:r>
            <a:r>
              <a:rPr lang="en-US" sz="1800" dirty="0" err="1">
                <a:solidFill>
                  <a:schemeClr val="bg2">
                    <a:lumMod val="25000"/>
                  </a:schemeClr>
                </a:solidFill>
              </a:rPr>
              <a:t>nafar</a:t>
            </a:r>
            <a:r>
              <a:rPr lang="en-US" sz="1800" dirty="0">
                <a:solidFill>
                  <a:schemeClr val="bg2">
                    <a:lumMod val="25000"/>
                  </a:schemeClr>
                </a:solidFill>
              </a:rPr>
              <a:t> </a:t>
            </a:r>
            <a:r>
              <a:rPr lang="en-US" sz="1800" dirty="0" err="1">
                <a:solidFill>
                  <a:schemeClr val="bg2">
                    <a:lumMod val="25000"/>
                  </a:schemeClr>
                </a:solidFill>
              </a:rPr>
              <a:t>erkak</a:t>
            </a:r>
            <a:r>
              <a:rPr lang="en-US" sz="1800" dirty="0">
                <a:solidFill>
                  <a:schemeClr val="bg2">
                    <a:lumMod val="25000"/>
                  </a:schemeClr>
                </a:solidFill>
              </a:rPr>
              <a:t> </a:t>
            </a:r>
            <a:r>
              <a:rPr lang="en-US" sz="1800" dirty="0" err="1">
                <a:solidFill>
                  <a:schemeClr val="bg2">
                    <a:lumMod val="25000"/>
                  </a:schemeClr>
                </a:solidFill>
              </a:rPr>
              <a:t>oʻqituvchi</a:t>
            </a:r>
            <a:r>
              <a:rPr lang="en-US" sz="1800" dirty="0">
                <a:solidFill>
                  <a:schemeClr val="bg2">
                    <a:lumMod val="25000"/>
                  </a:schemeClr>
                </a:solidFill>
              </a:rPr>
              <a:t> </a:t>
            </a:r>
            <a:r>
              <a:rPr lang="en-US" sz="1800" dirty="0" err="1">
                <a:solidFill>
                  <a:schemeClr val="bg2">
                    <a:lumMod val="25000"/>
                  </a:schemeClr>
                </a:solidFill>
              </a:rPr>
              <a:t>maktablarga</a:t>
            </a:r>
            <a:r>
              <a:rPr lang="en-US" sz="1800" dirty="0">
                <a:solidFill>
                  <a:schemeClr val="bg2">
                    <a:lumMod val="25000"/>
                  </a:schemeClr>
                </a:solidFill>
              </a:rPr>
              <a:t> </a:t>
            </a:r>
            <a:r>
              <a:rPr lang="en-US" sz="1800" dirty="0" err="1">
                <a:solidFill>
                  <a:schemeClr val="bg2">
                    <a:lumMod val="25000"/>
                  </a:schemeClr>
                </a:solidFill>
              </a:rPr>
              <a:t>qaytdi</a:t>
            </a:r>
            <a:r>
              <a:rPr lang="en-US" sz="1800" dirty="0">
                <a:solidFill>
                  <a:schemeClr val="bg2">
                    <a:lumMod val="25000"/>
                  </a:schemeClr>
                </a:solidFill>
              </a:rPr>
              <a:t>.</a:t>
            </a:r>
          </a:p>
        </p:txBody>
      </p:sp>
      <p:pic>
        <p:nvPicPr>
          <p:cNvPr id="10" name="Объект 9"/>
          <p:cNvPicPr>
            <a:picLocks noGrp="1" noChangeAspect="1"/>
          </p:cNvPicPr>
          <p:nvPr>
            <p:ph idx="1"/>
          </p:nvPr>
        </p:nvPicPr>
        <p:blipFill>
          <a:blip r:embed="rId2"/>
          <a:stretch>
            <a:fillRect/>
          </a:stretch>
        </p:blipFill>
        <p:spPr>
          <a:xfrm>
            <a:off x="1332411" y="2460625"/>
            <a:ext cx="7093775" cy="3881438"/>
          </a:xfrm>
          <a:prstGeom prst="rect">
            <a:avLst/>
          </a:prstGeom>
        </p:spPr>
      </p:pic>
    </p:spTree>
    <p:extLst>
      <p:ext uri="{BB962C8B-B14F-4D97-AF65-F5344CB8AC3E}">
        <p14:creationId xmlns:p14="http://schemas.microsoft.com/office/powerpoint/2010/main" val="40779291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1600" dirty="0">
                <a:solidFill>
                  <a:schemeClr val="bg2">
                    <a:lumMod val="25000"/>
                  </a:schemeClr>
                </a:solidFill>
              </a:rPr>
              <a:t>“</a:t>
            </a:r>
            <a:r>
              <a:rPr lang="en-US" sz="1600" dirty="0" err="1">
                <a:solidFill>
                  <a:schemeClr val="bg2">
                    <a:lumMod val="25000"/>
                  </a:schemeClr>
                </a:solidFill>
              </a:rPr>
              <a:t>Yoshlarni</a:t>
            </a:r>
            <a:r>
              <a:rPr lang="en-US" sz="1600" dirty="0">
                <a:solidFill>
                  <a:schemeClr val="bg2">
                    <a:lumMod val="25000"/>
                  </a:schemeClr>
                </a:solidFill>
              </a:rPr>
              <a:t> </a:t>
            </a:r>
            <a:r>
              <a:rPr lang="en-US" sz="1600" dirty="0" err="1">
                <a:solidFill>
                  <a:schemeClr val="bg2">
                    <a:lumMod val="25000"/>
                  </a:schemeClr>
                </a:solidFill>
              </a:rPr>
              <a:t>qoʻllab-quvvatlash</a:t>
            </a:r>
            <a:r>
              <a:rPr lang="en-US" sz="1600" dirty="0">
                <a:solidFill>
                  <a:schemeClr val="bg2">
                    <a:lumMod val="25000"/>
                  </a:schemeClr>
                </a:solidFill>
              </a:rPr>
              <a:t> </a:t>
            </a:r>
            <a:r>
              <a:rPr lang="en-US" sz="1600" dirty="0" err="1">
                <a:solidFill>
                  <a:schemeClr val="bg2">
                    <a:lumMod val="25000"/>
                  </a:schemeClr>
                </a:solidFill>
              </a:rPr>
              <a:t>va</a:t>
            </a:r>
            <a:r>
              <a:rPr lang="en-US" sz="1600" dirty="0">
                <a:solidFill>
                  <a:schemeClr val="bg2">
                    <a:lumMod val="25000"/>
                  </a:schemeClr>
                </a:solidFill>
              </a:rPr>
              <a:t> </a:t>
            </a:r>
            <a:r>
              <a:rPr lang="en-US" sz="1600" dirty="0" err="1">
                <a:solidFill>
                  <a:schemeClr val="bg2">
                    <a:lumMod val="25000"/>
                  </a:schemeClr>
                </a:solidFill>
              </a:rPr>
              <a:t>aholi</a:t>
            </a:r>
            <a:r>
              <a:rPr lang="en-US" sz="1600" dirty="0">
                <a:solidFill>
                  <a:schemeClr val="bg2">
                    <a:lumMod val="25000"/>
                  </a:schemeClr>
                </a:solidFill>
              </a:rPr>
              <a:t> </a:t>
            </a:r>
            <a:r>
              <a:rPr lang="en-US" sz="1600" dirty="0" err="1">
                <a:solidFill>
                  <a:schemeClr val="bg2">
                    <a:lumMod val="25000"/>
                  </a:schemeClr>
                </a:solidFill>
              </a:rPr>
              <a:t>salomatligini</a:t>
            </a:r>
            <a:r>
              <a:rPr lang="en-US" sz="1600" dirty="0">
                <a:solidFill>
                  <a:schemeClr val="bg2">
                    <a:lumMod val="25000"/>
                  </a:schemeClr>
                </a:solidFill>
              </a:rPr>
              <a:t> </a:t>
            </a:r>
            <a:r>
              <a:rPr lang="en-US" sz="1600" dirty="0" err="1">
                <a:solidFill>
                  <a:schemeClr val="bg2">
                    <a:lumMod val="25000"/>
                  </a:schemeClr>
                </a:solidFill>
              </a:rPr>
              <a:t>mustahkamlash</a:t>
            </a:r>
            <a:r>
              <a:rPr lang="en-US" sz="1600" dirty="0">
                <a:solidFill>
                  <a:schemeClr val="bg2">
                    <a:lumMod val="25000"/>
                  </a:schemeClr>
                </a:solidFill>
              </a:rPr>
              <a:t> </a:t>
            </a:r>
            <a:r>
              <a:rPr lang="en-US" sz="1600" dirty="0" err="1">
                <a:solidFill>
                  <a:schemeClr val="bg2">
                    <a:lumMod val="25000"/>
                  </a:schemeClr>
                </a:solidFill>
              </a:rPr>
              <a:t>yili</a:t>
            </a:r>
            <a:r>
              <a:rPr lang="en-US" sz="1600" dirty="0">
                <a:solidFill>
                  <a:schemeClr val="bg2">
                    <a:lumMod val="25000"/>
                  </a:schemeClr>
                </a:solidFill>
              </a:rPr>
              <a:t>” </a:t>
            </a:r>
            <a:r>
              <a:rPr lang="en-US" sz="1600" dirty="0" err="1">
                <a:solidFill>
                  <a:schemeClr val="bg2">
                    <a:lumMod val="25000"/>
                  </a:schemeClr>
                </a:solidFill>
              </a:rPr>
              <a:t>davlat</a:t>
            </a:r>
            <a:r>
              <a:rPr lang="en-US" sz="1600" dirty="0">
                <a:solidFill>
                  <a:schemeClr val="bg2">
                    <a:lumMod val="25000"/>
                  </a:schemeClr>
                </a:solidFill>
              </a:rPr>
              <a:t> </a:t>
            </a:r>
            <a:r>
              <a:rPr lang="en-US" sz="1600" dirty="0" err="1">
                <a:solidFill>
                  <a:schemeClr val="bg2">
                    <a:lumMod val="25000"/>
                  </a:schemeClr>
                </a:solidFill>
              </a:rPr>
              <a:t>Dasturida</a:t>
            </a:r>
            <a:r>
              <a:rPr lang="en-US" sz="1600" dirty="0">
                <a:solidFill>
                  <a:schemeClr val="bg2">
                    <a:lumMod val="25000"/>
                  </a:schemeClr>
                </a:solidFill>
              </a:rPr>
              <a:t> </a:t>
            </a:r>
            <a:r>
              <a:rPr lang="en-US" sz="1600" dirty="0" err="1">
                <a:solidFill>
                  <a:schemeClr val="bg2">
                    <a:lumMod val="25000"/>
                  </a:schemeClr>
                </a:solidFill>
              </a:rPr>
              <a:t>koʻzda</a:t>
            </a:r>
            <a:r>
              <a:rPr lang="en-US" sz="1600" dirty="0">
                <a:solidFill>
                  <a:schemeClr val="bg2">
                    <a:lumMod val="25000"/>
                  </a:schemeClr>
                </a:solidFill>
              </a:rPr>
              <a:t> </a:t>
            </a:r>
            <a:r>
              <a:rPr lang="en-US" sz="1600" dirty="0" err="1">
                <a:solidFill>
                  <a:schemeClr val="bg2">
                    <a:lumMod val="25000"/>
                  </a:schemeClr>
                </a:solidFill>
              </a:rPr>
              <a:t>tutilgan</a:t>
            </a:r>
            <a:r>
              <a:rPr lang="en-US" sz="1600" dirty="0">
                <a:solidFill>
                  <a:schemeClr val="bg2">
                    <a:lumMod val="25000"/>
                  </a:schemeClr>
                </a:solidFill>
              </a:rPr>
              <a:t> 30 ta </a:t>
            </a:r>
            <a:r>
              <a:rPr lang="en-US" sz="1600" dirty="0" err="1">
                <a:solidFill>
                  <a:schemeClr val="bg2">
                    <a:lumMod val="25000"/>
                  </a:schemeClr>
                </a:solidFill>
              </a:rPr>
              <a:t>yangi</a:t>
            </a:r>
            <a:r>
              <a:rPr lang="en-US" sz="1600" dirty="0">
                <a:solidFill>
                  <a:schemeClr val="bg2">
                    <a:lumMod val="25000"/>
                  </a:schemeClr>
                </a:solidFill>
              </a:rPr>
              <a:t> </a:t>
            </a:r>
            <a:r>
              <a:rPr lang="en-US" sz="1600" dirty="0" err="1">
                <a:solidFill>
                  <a:schemeClr val="bg2">
                    <a:lumMod val="25000"/>
                  </a:schemeClr>
                </a:solidFill>
              </a:rPr>
              <a:t>maktab</a:t>
            </a:r>
            <a:r>
              <a:rPr lang="en-US" sz="1600" dirty="0">
                <a:solidFill>
                  <a:schemeClr val="bg2">
                    <a:lumMod val="25000"/>
                  </a:schemeClr>
                </a:solidFill>
              </a:rPr>
              <a:t> </a:t>
            </a:r>
            <a:r>
              <a:rPr lang="en-US" sz="1600" dirty="0" err="1">
                <a:solidFill>
                  <a:schemeClr val="bg2">
                    <a:lumMod val="25000"/>
                  </a:schemeClr>
                </a:solidFill>
              </a:rPr>
              <a:t>qurish</a:t>
            </a:r>
            <a:r>
              <a:rPr lang="en-US" sz="1600" dirty="0">
                <a:solidFill>
                  <a:schemeClr val="bg2">
                    <a:lumMod val="25000"/>
                  </a:schemeClr>
                </a:solidFill>
              </a:rPr>
              <a:t>, 320 ta </a:t>
            </a:r>
            <a:r>
              <a:rPr lang="en-US" sz="1600" dirty="0" err="1">
                <a:solidFill>
                  <a:schemeClr val="bg2">
                    <a:lumMod val="25000"/>
                  </a:schemeClr>
                </a:solidFill>
              </a:rPr>
              <a:t>maktabni</a:t>
            </a:r>
            <a:r>
              <a:rPr lang="en-US" sz="1600" dirty="0">
                <a:solidFill>
                  <a:schemeClr val="bg2">
                    <a:lumMod val="25000"/>
                  </a:schemeClr>
                </a:solidFill>
              </a:rPr>
              <a:t> </a:t>
            </a:r>
            <a:r>
              <a:rPr lang="en-US" sz="1600" dirty="0" err="1">
                <a:solidFill>
                  <a:schemeClr val="bg2">
                    <a:lumMod val="25000"/>
                  </a:schemeClr>
                </a:solidFill>
              </a:rPr>
              <a:t>taʼmirlash</a:t>
            </a:r>
            <a:r>
              <a:rPr lang="en-US" sz="1600" dirty="0">
                <a:solidFill>
                  <a:schemeClr val="bg2">
                    <a:lumMod val="25000"/>
                  </a:schemeClr>
                </a:solidFill>
              </a:rPr>
              <a:t> </a:t>
            </a:r>
            <a:r>
              <a:rPr lang="en-US" sz="1600" dirty="0" err="1">
                <a:solidFill>
                  <a:schemeClr val="bg2">
                    <a:lumMod val="25000"/>
                  </a:schemeClr>
                </a:solidFill>
              </a:rPr>
              <a:t>va</a:t>
            </a:r>
            <a:r>
              <a:rPr lang="en-US" sz="1600" dirty="0">
                <a:solidFill>
                  <a:schemeClr val="bg2">
                    <a:lumMod val="25000"/>
                  </a:schemeClr>
                </a:solidFill>
              </a:rPr>
              <a:t> </a:t>
            </a:r>
            <a:r>
              <a:rPr lang="en-US" sz="1600" dirty="0" err="1">
                <a:solidFill>
                  <a:schemeClr val="bg2">
                    <a:lumMod val="25000"/>
                  </a:schemeClr>
                </a:solidFill>
              </a:rPr>
              <a:t>moddiy-texnik</a:t>
            </a:r>
            <a:r>
              <a:rPr lang="en-US" sz="1600" dirty="0">
                <a:solidFill>
                  <a:schemeClr val="bg2">
                    <a:lumMod val="25000"/>
                  </a:schemeClr>
                </a:solidFill>
              </a:rPr>
              <a:t> </a:t>
            </a:r>
            <a:r>
              <a:rPr lang="en-US" sz="1600" dirty="0" err="1">
                <a:solidFill>
                  <a:schemeClr val="bg2">
                    <a:lumMod val="25000"/>
                  </a:schemeClr>
                </a:solidFill>
              </a:rPr>
              <a:t>bazasini</a:t>
            </a:r>
            <a:r>
              <a:rPr lang="en-US" sz="1600" dirty="0">
                <a:solidFill>
                  <a:schemeClr val="bg2">
                    <a:lumMod val="25000"/>
                  </a:schemeClr>
                </a:solidFill>
              </a:rPr>
              <a:t> </a:t>
            </a:r>
            <a:r>
              <a:rPr lang="en-US" sz="1600" dirty="0" err="1">
                <a:solidFill>
                  <a:schemeClr val="bg2">
                    <a:lumMod val="25000"/>
                  </a:schemeClr>
                </a:solidFill>
              </a:rPr>
              <a:t>yaxshilash</a:t>
            </a:r>
            <a:r>
              <a:rPr lang="en-US" sz="1600" dirty="0">
                <a:solidFill>
                  <a:schemeClr val="bg2">
                    <a:lumMod val="25000"/>
                  </a:schemeClr>
                </a:solidFill>
              </a:rPr>
              <a:t> </a:t>
            </a:r>
            <a:r>
              <a:rPr lang="en-US" sz="1600" dirty="0" err="1">
                <a:solidFill>
                  <a:schemeClr val="bg2">
                    <a:lumMod val="25000"/>
                  </a:schemeClr>
                </a:solidFill>
              </a:rPr>
              <a:t>maqsadida</a:t>
            </a:r>
            <a:r>
              <a:rPr lang="en-US" sz="1600" dirty="0">
                <a:solidFill>
                  <a:schemeClr val="bg2">
                    <a:lumMod val="25000"/>
                  </a:schemeClr>
                </a:solidFill>
              </a:rPr>
              <a:t> </a:t>
            </a:r>
            <a:r>
              <a:rPr lang="en-US" sz="1600" dirty="0" err="1">
                <a:solidFill>
                  <a:schemeClr val="bg2">
                    <a:lumMod val="25000"/>
                  </a:schemeClr>
                </a:solidFill>
              </a:rPr>
              <a:t>byudjetdan</a:t>
            </a:r>
            <a:r>
              <a:rPr lang="en-US" sz="1600" dirty="0">
                <a:solidFill>
                  <a:schemeClr val="bg2">
                    <a:lumMod val="25000"/>
                  </a:schemeClr>
                </a:solidFill>
              </a:rPr>
              <a:t> 2 trillion </a:t>
            </a:r>
            <a:r>
              <a:rPr lang="en-US" sz="1600" dirty="0" err="1">
                <a:solidFill>
                  <a:schemeClr val="bg2">
                    <a:lumMod val="25000"/>
                  </a:schemeClr>
                </a:solidFill>
              </a:rPr>
              <a:t>soʻm</a:t>
            </a:r>
            <a:r>
              <a:rPr lang="en-US" sz="1600" dirty="0">
                <a:solidFill>
                  <a:schemeClr val="bg2">
                    <a:lumMod val="25000"/>
                  </a:schemeClr>
                </a:solidFill>
              </a:rPr>
              <a:t> </a:t>
            </a:r>
            <a:r>
              <a:rPr lang="en-US" sz="1600" dirty="0" err="1">
                <a:solidFill>
                  <a:schemeClr val="bg2">
                    <a:lumMod val="25000"/>
                  </a:schemeClr>
                </a:solidFill>
              </a:rPr>
              <a:t>ajratilishi</a:t>
            </a:r>
            <a:r>
              <a:rPr lang="en-US" sz="1600" dirty="0">
                <a:solidFill>
                  <a:schemeClr val="bg2">
                    <a:lumMod val="25000"/>
                  </a:schemeClr>
                </a:solidFill>
              </a:rPr>
              <a:t>, </a:t>
            </a:r>
            <a:r>
              <a:rPr lang="en-US" sz="1600" dirty="0" err="1">
                <a:solidFill>
                  <a:schemeClr val="bg2">
                    <a:lumMod val="25000"/>
                  </a:schemeClr>
                </a:solidFill>
              </a:rPr>
              <a:t>sohada</a:t>
            </a:r>
            <a:r>
              <a:rPr lang="en-US" sz="1600" dirty="0">
                <a:solidFill>
                  <a:schemeClr val="bg2">
                    <a:lumMod val="25000"/>
                  </a:schemeClr>
                </a:solidFill>
              </a:rPr>
              <a:t> </a:t>
            </a:r>
            <a:r>
              <a:rPr lang="en-US" sz="1600" dirty="0" err="1">
                <a:solidFill>
                  <a:schemeClr val="bg2">
                    <a:lumMod val="25000"/>
                  </a:schemeClr>
                </a:solidFill>
              </a:rPr>
              <a:t>yagona</a:t>
            </a:r>
            <a:r>
              <a:rPr lang="en-US" sz="1600" dirty="0">
                <a:solidFill>
                  <a:schemeClr val="bg2">
                    <a:lumMod val="25000"/>
                  </a:schemeClr>
                </a:solidFill>
              </a:rPr>
              <a:t> “</a:t>
            </a:r>
            <a:r>
              <a:rPr lang="en-US" sz="1600" dirty="0" err="1">
                <a:solidFill>
                  <a:schemeClr val="bg2">
                    <a:lumMod val="25000"/>
                  </a:schemeClr>
                </a:solidFill>
              </a:rPr>
              <a:t>elektron</a:t>
            </a:r>
            <a:r>
              <a:rPr lang="en-US" sz="1600" dirty="0">
                <a:solidFill>
                  <a:schemeClr val="bg2">
                    <a:lumMod val="25000"/>
                  </a:schemeClr>
                </a:solidFill>
              </a:rPr>
              <a:t> </a:t>
            </a:r>
            <a:r>
              <a:rPr lang="en-US" sz="1600" dirty="0" err="1">
                <a:solidFill>
                  <a:schemeClr val="bg2">
                    <a:lumMod val="25000"/>
                  </a:schemeClr>
                </a:solidFill>
              </a:rPr>
              <a:t>taʼlim</a:t>
            </a:r>
            <a:r>
              <a:rPr lang="en-US" sz="1600" dirty="0">
                <a:solidFill>
                  <a:schemeClr val="bg2">
                    <a:lumMod val="25000"/>
                  </a:schemeClr>
                </a:solidFill>
              </a:rPr>
              <a:t>” </a:t>
            </a:r>
            <a:r>
              <a:rPr lang="en-US" sz="1600" dirty="0" err="1">
                <a:solidFill>
                  <a:schemeClr val="bg2">
                    <a:lumMod val="25000"/>
                  </a:schemeClr>
                </a:solidFill>
              </a:rPr>
              <a:t>tizimini</a:t>
            </a:r>
            <a:r>
              <a:rPr lang="en-US" sz="1600" dirty="0">
                <a:solidFill>
                  <a:schemeClr val="bg2">
                    <a:lumMod val="25000"/>
                  </a:schemeClr>
                </a:solidFill>
              </a:rPr>
              <a:t> </a:t>
            </a:r>
            <a:r>
              <a:rPr lang="en-US" sz="1600" dirty="0" err="1">
                <a:solidFill>
                  <a:schemeClr val="bg2">
                    <a:lumMod val="25000"/>
                  </a:schemeClr>
                </a:solidFill>
              </a:rPr>
              <a:t>joriy</a:t>
            </a:r>
            <a:r>
              <a:rPr lang="en-US" sz="1600" dirty="0">
                <a:solidFill>
                  <a:schemeClr val="bg2">
                    <a:lumMod val="25000"/>
                  </a:schemeClr>
                </a:solidFill>
              </a:rPr>
              <a:t> </a:t>
            </a:r>
            <a:r>
              <a:rPr lang="en-US" sz="1600" dirty="0" err="1">
                <a:solidFill>
                  <a:schemeClr val="bg2">
                    <a:lumMod val="25000"/>
                  </a:schemeClr>
                </a:solidFill>
              </a:rPr>
              <a:t>etishga</a:t>
            </a:r>
            <a:r>
              <a:rPr lang="en-US" sz="1600" dirty="0">
                <a:solidFill>
                  <a:schemeClr val="bg2">
                    <a:lumMod val="25000"/>
                  </a:schemeClr>
                </a:solidFill>
              </a:rPr>
              <a:t> </a:t>
            </a:r>
            <a:r>
              <a:rPr lang="en-US" sz="1600" dirty="0" err="1">
                <a:solidFill>
                  <a:schemeClr val="bg2">
                    <a:lumMod val="25000"/>
                  </a:schemeClr>
                </a:solidFill>
              </a:rPr>
              <a:t>kelgusi</a:t>
            </a:r>
            <a:r>
              <a:rPr lang="en-US" sz="1600" dirty="0">
                <a:solidFill>
                  <a:schemeClr val="bg2">
                    <a:lumMod val="25000"/>
                  </a:schemeClr>
                </a:solidFill>
              </a:rPr>
              <a:t> 2 </a:t>
            </a:r>
            <a:r>
              <a:rPr lang="en-US" sz="1600" dirty="0" err="1">
                <a:solidFill>
                  <a:schemeClr val="bg2">
                    <a:lumMod val="25000"/>
                  </a:schemeClr>
                </a:solidFill>
              </a:rPr>
              <a:t>yilda</a:t>
            </a:r>
            <a:r>
              <a:rPr lang="en-US" sz="1600" dirty="0">
                <a:solidFill>
                  <a:schemeClr val="bg2">
                    <a:lumMod val="25000"/>
                  </a:schemeClr>
                </a:solidFill>
              </a:rPr>
              <a:t> 250 milliard </a:t>
            </a:r>
            <a:r>
              <a:rPr lang="en-US" sz="1600" dirty="0" err="1">
                <a:solidFill>
                  <a:schemeClr val="bg2">
                    <a:lumMod val="25000"/>
                  </a:schemeClr>
                </a:solidFill>
              </a:rPr>
              <a:t>soʻm</a:t>
            </a:r>
            <a:r>
              <a:rPr lang="en-US" sz="1600" dirty="0">
                <a:solidFill>
                  <a:schemeClr val="bg2">
                    <a:lumMod val="25000"/>
                  </a:schemeClr>
                </a:solidFill>
              </a:rPr>
              <a:t> </a:t>
            </a:r>
            <a:r>
              <a:rPr lang="en-US" sz="1600" dirty="0" err="1">
                <a:solidFill>
                  <a:schemeClr val="bg2">
                    <a:lumMod val="25000"/>
                  </a:schemeClr>
                </a:solidFill>
              </a:rPr>
              <a:t>yoʻnaltirish</a:t>
            </a:r>
            <a:r>
              <a:rPr lang="en-US" sz="1600" dirty="0">
                <a:solidFill>
                  <a:schemeClr val="bg2">
                    <a:lumMod val="25000"/>
                  </a:schemeClr>
                </a:solidFill>
              </a:rPr>
              <a:t>, </a:t>
            </a:r>
            <a:r>
              <a:rPr lang="en-US" sz="1600" dirty="0" err="1">
                <a:solidFill>
                  <a:schemeClr val="bg2">
                    <a:lumMod val="25000"/>
                  </a:schemeClr>
                </a:solidFill>
              </a:rPr>
              <a:t>boshqa</a:t>
            </a:r>
            <a:r>
              <a:rPr lang="en-US" sz="1600" dirty="0">
                <a:solidFill>
                  <a:schemeClr val="bg2">
                    <a:lumMod val="25000"/>
                  </a:schemeClr>
                </a:solidFill>
              </a:rPr>
              <a:t> </a:t>
            </a:r>
            <a:r>
              <a:rPr lang="en-US" sz="1600" dirty="0" err="1">
                <a:solidFill>
                  <a:schemeClr val="bg2">
                    <a:lumMod val="25000"/>
                  </a:schemeClr>
                </a:solidFill>
              </a:rPr>
              <a:t>tumandagi</a:t>
            </a:r>
            <a:r>
              <a:rPr lang="en-US" sz="1600" dirty="0">
                <a:solidFill>
                  <a:schemeClr val="bg2">
                    <a:lumMod val="25000"/>
                  </a:schemeClr>
                </a:solidFill>
              </a:rPr>
              <a:t> </a:t>
            </a:r>
            <a:r>
              <a:rPr lang="en-US" sz="1600" dirty="0" err="1">
                <a:solidFill>
                  <a:schemeClr val="bg2">
                    <a:lumMod val="25000"/>
                  </a:schemeClr>
                </a:solidFill>
              </a:rPr>
              <a:t>olis</a:t>
            </a:r>
            <a:r>
              <a:rPr lang="en-US" sz="1600" dirty="0">
                <a:solidFill>
                  <a:schemeClr val="bg2">
                    <a:lumMod val="25000"/>
                  </a:schemeClr>
                </a:solidFill>
              </a:rPr>
              <a:t> </a:t>
            </a:r>
            <a:r>
              <a:rPr lang="en-US" sz="1600" dirty="0" err="1">
                <a:solidFill>
                  <a:schemeClr val="bg2">
                    <a:lumMod val="25000"/>
                  </a:schemeClr>
                </a:solidFill>
              </a:rPr>
              <a:t>maktabga</a:t>
            </a:r>
            <a:r>
              <a:rPr lang="en-US" sz="1600" dirty="0">
                <a:solidFill>
                  <a:schemeClr val="bg2">
                    <a:lumMod val="25000"/>
                  </a:schemeClr>
                </a:solidFill>
              </a:rPr>
              <a:t> </a:t>
            </a:r>
            <a:r>
              <a:rPr lang="en-US" sz="1600" dirty="0" err="1">
                <a:solidFill>
                  <a:schemeClr val="bg2">
                    <a:lumMod val="25000"/>
                  </a:schemeClr>
                </a:solidFill>
              </a:rPr>
              <a:t>borib</a:t>
            </a:r>
            <a:r>
              <a:rPr lang="en-US" sz="1600" dirty="0">
                <a:solidFill>
                  <a:schemeClr val="bg2">
                    <a:lumMod val="25000"/>
                  </a:schemeClr>
                </a:solidFill>
              </a:rPr>
              <a:t>, </a:t>
            </a:r>
            <a:r>
              <a:rPr lang="en-US" sz="1600" dirty="0" err="1">
                <a:solidFill>
                  <a:schemeClr val="bg2">
                    <a:lumMod val="25000"/>
                  </a:schemeClr>
                </a:solidFill>
              </a:rPr>
              <a:t>dars</a:t>
            </a:r>
            <a:r>
              <a:rPr lang="en-US" sz="1600" dirty="0">
                <a:solidFill>
                  <a:schemeClr val="bg2">
                    <a:lumMod val="25000"/>
                  </a:schemeClr>
                </a:solidFill>
              </a:rPr>
              <a:t> </a:t>
            </a:r>
            <a:r>
              <a:rPr lang="en-US" sz="1600" dirty="0" err="1">
                <a:solidFill>
                  <a:schemeClr val="bg2">
                    <a:lumMod val="25000"/>
                  </a:schemeClr>
                </a:solidFill>
              </a:rPr>
              <a:t>beradigan</a:t>
            </a:r>
            <a:r>
              <a:rPr lang="en-US" sz="1600" dirty="0">
                <a:solidFill>
                  <a:schemeClr val="bg2">
                    <a:lumMod val="25000"/>
                  </a:schemeClr>
                </a:solidFill>
              </a:rPr>
              <a:t> </a:t>
            </a:r>
            <a:r>
              <a:rPr lang="en-US" sz="1600" dirty="0" err="1">
                <a:solidFill>
                  <a:schemeClr val="bg2">
                    <a:lumMod val="25000"/>
                  </a:schemeClr>
                </a:solidFill>
              </a:rPr>
              <a:t>oʻqituvchilar</a:t>
            </a:r>
            <a:r>
              <a:rPr lang="en-US" sz="1600" dirty="0">
                <a:solidFill>
                  <a:schemeClr val="bg2">
                    <a:lumMod val="25000"/>
                  </a:schemeClr>
                </a:solidFill>
              </a:rPr>
              <a:t> </a:t>
            </a:r>
            <a:r>
              <a:rPr lang="en-US" sz="1600" dirty="0" err="1">
                <a:solidFill>
                  <a:schemeClr val="bg2">
                    <a:lumMod val="25000"/>
                  </a:schemeClr>
                </a:solidFill>
              </a:rPr>
              <a:t>oyligiga</a:t>
            </a:r>
            <a:r>
              <a:rPr lang="en-US" sz="1600" dirty="0">
                <a:solidFill>
                  <a:schemeClr val="bg2">
                    <a:lumMod val="25000"/>
                  </a:schemeClr>
                </a:solidFill>
              </a:rPr>
              <a:t> 50 </a:t>
            </a:r>
            <a:r>
              <a:rPr lang="en-US" sz="1600" dirty="0" err="1">
                <a:solidFill>
                  <a:schemeClr val="bg2">
                    <a:lumMod val="25000"/>
                  </a:schemeClr>
                </a:solidFill>
              </a:rPr>
              <a:t>foiz</a:t>
            </a:r>
            <a:r>
              <a:rPr lang="en-US" sz="1600" dirty="0">
                <a:solidFill>
                  <a:schemeClr val="bg2">
                    <a:lumMod val="25000"/>
                  </a:schemeClr>
                </a:solidFill>
              </a:rPr>
              <a:t>, </a:t>
            </a:r>
            <a:r>
              <a:rPr lang="en-US" sz="1600" dirty="0" err="1">
                <a:solidFill>
                  <a:schemeClr val="bg2">
                    <a:lumMod val="25000"/>
                  </a:schemeClr>
                </a:solidFill>
              </a:rPr>
              <a:t>boshqa</a:t>
            </a:r>
            <a:r>
              <a:rPr lang="en-US" sz="1600" dirty="0">
                <a:solidFill>
                  <a:schemeClr val="bg2">
                    <a:lumMod val="25000"/>
                  </a:schemeClr>
                </a:solidFill>
              </a:rPr>
              <a:t> </a:t>
            </a:r>
            <a:r>
              <a:rPr lang="en-US" sz="1600" dirty="0" err="1">
                <a:solidFill>
                  <a:schemeClr val="bg2">
                    <a:lumMod val="25000"/>
                  </a:schemeClr>
                </a:solidFill>
              </a:rPr>
              <a:t>viloyatga</a:t>
            </a:r>
            <a:r>
              <a:rPr lang="en-US" sz="1600" dirty="0">
                <a:solidFill>
                  <a:schemeClr val="bg2">
                    <a:lumMod val="25000"/>
                  </a:schemeClr>
                </a:solidFill>
              </a:rPr>
              <a:t> </a:t>
            </a:r>
            <a:r>
              <a:rPr lang="en-US" sz="1600" dirty="0" err="1">
                <a:solidFill>
                  <a:schemeClr val="bg2">
                    <a:lumMod val="25000"/>
                  </a:schemeClr>
                </a:solidFill>
              </a:rPr>
              <a:t>borib</a:t>
            </a:r>
            <a:r>
              <a:rPr lang="en-US" sz="1600" dirty="0">
                <a:solidFill>
                  <a:schemeClr val="bg2">
                    <a:lumMod val="25000"/>
                  </a:schemeClr>
                </a:solidFill>
              </a:rPr>
              <a:t> </a:t>
            </a:r>
            <a:r>
              <a:rPr lang="en-US" sz="1600" dirty="0" err="1">
                <a:solidFill>
                  <a:schemeClr val="bg2">
                    <a:lumMod val="25000"/>
                  </a:schemeClr>
                </a:solidFill>
              </a:rPr>
              <a:t>ishlasa</a:t>
            </a:r>
            <a:r>
              <a:rPr lang="en-US" sz="1600" dirty="0">
                <a:solidFill>
                  <a:schemeClr val="bg2">
                    <a:lumMod val="25000"/>
                  </a:schemeClr>
                </a:solidFill>
              </a:rPr>
              <a:t> — 100 </a:t>
            </a:r>
            <a:r>
              <a:rPr lang="en-US" sz="1600" dirty="0" err="1">
                <a:solidFill>
                  <a:schemeClr val="bg2">
                    <a:lumMod val="25000"/>
                  </a:schemeClr>
                </a:solidFill>
              </a:rPr>
              <a:t>foiz</a:t>
            </a:r>
            <a:r>
              <a:rPr lang="en-US" sz="1600" dirty="0">
                <a:solidFill>
                  <a:schemeClr val="bg2">
                    <a:lumMod val="25000"/>
                  </a:schemeClr>
                </a:solidFill>
              </a:rPr>
              <a:t> </a:t>
            </a:r>
            <a:r>
              <a:rPr lang="en-US" sz="1600" dirty="0" err="1">
                <a:solidFill>
                  <a:schemeClr val="bg2">
                    <a:lumMod val="25000"/>
                  </a:schemeClr>
                </a:solidFill>
              </a:rPr>
              <a:t>ustama</a:t>
            </a:r>
            <a:r>
              <a:rPr lang="en-US" sz="1600" dirty="0">
                <a:solidFill>
                  <a:schemeClr val="bg2">
                    <a:lumMod val="25000"/>
                  </a:schemeClr>
                </a:solidFill>
              </a:rPr>
              <a:t> </a:t>
            </a:r>
            <a:r>
              <a:rPr lang="en-US" sz="1600" dirty="0" err="1">
                <a:solidFill>
                  <a:schemeClr val="bg2">
                    <a:lumMod val="25000"/>
                  </a:schemeClr>
                </a:solidFill>
              </a:rPr>
              <a:t>haq</a:t>
            </a:r>
            <a:r>
              <a:rPr lang="en-US" sz="1600" dirty="0">
                <a:solidFill>
                  <a:schemeClr val="bg2">
                    <a:lumMod val="25000"/>
                  </a:schemeClr>
                </a:solidFill>
              </a:rPr>
              <a:t> </a:t>
            </a:r>
            <a:r>
              <a:rPr lang="en-US" sz="1600" dirty="0" err="1">
                <a:solidFill>
                  <a:schemeClr val="bg2">
                    <a:lumMod val="25000"/>
                  </a:schemeClr>
                </a:solidFill>
              </a:rPr>
              <a:t>toʻlash</a:t>
            </a:r>
            <a:r>
              <a:rPr lang="en-US" sz="1600" dirty="0">
                <a:solidFill>
                  <a:schemeClr val="bg2">
                    <a:lumMod val="25000"/>
                  </a:schemeClr>
                </a:solidFill>
              </a:rPr>
              <a:t> </a:t>
            </a:r>
            <a:r>
              <a:rPr lang="en-US" sz="1600" dirty="0" err="1">
                <a:solidFill>
                  <a:schemeClr val="bg2">
                    <a:lumMod val="25000"/>
                  </a:schemeClr>
                </a:solidFill>
              </a:rPr>
              <a:t>kabi</a:t>
            </a:r>
            <a:r>
              <a:rPr lang="en-US" sz="1600" dirty="0">
                <a:solidFill>
                  <a:schemeClr val="bg2">
                    <a:lumMod val="25000"/>
                  </a:schemeClr>
                </a:solidFill>
              </a:rPr>
              <a:t> </a:t>
            </a:r>
            <a:r>
              <a:rPr lang="en-US" sz="1600" dirty="0" err="1">
                <a:solidFill>
                  <a:schemeClr val="bg2">
                    <a:lumMod val="25000"/>
                  </a:schemeClr>
                </a:solidFill>
              </a:rPr>
              <a:t>chora-tadbirlar</a:t>
            </a:r>
            <a:r>
              <a:rPr lang="en-US" sz="1600" dirty="0">
                <a:solidFill>
                  <a:schemeClr val="bg2">
                    <a:lumMod val="25000"/>
                  </a:schemeClr>
                </a:solidFill>
              </a:rPr>
              <a:t> </a:t>
            </a:r>
            <a:r>
              <a:rPr lang="en-US" sz="1600" dirty="0" err="1">
                <a:solidFill>
                  <a:schemeClr val="bg2">
                    <a:lumMod val="25000"/>
                  </a:schemeClr>
                </a:solidFill>
              </a:rPr>
              <a:t>sohadagi</a:t>
            </a:r>
            <a:r>
              <a:rPr lang="en-US" sz="1600" dirty="0">
                <a:solidFill>
                  <a:schemeClr val="bg2">
                    <a:lumMod val="25000"/>
                  </a:schemeClr>
                </a:solidFill>
              </a:rPr>
              <a:t> </a:t>
            </a:r>
            <a:r>
              <a:rPr lang="en-US" sz="1600" dirty="0" err="1">
                <a:solidFill>
                  <a:schemeClr val="bg2">
                    <a:lumMod val="25000"/>
                  </a:schemeClr>
                </a:solidFill>
              </a:rPr>
              <a:t>islohotlar</a:t>
            </a:r>
            <a:r>
              <a:rPr lang="en-US" sz="1600" dirty="0">
                <a:solidFill>
                  <a:schemeClr val="bg2">
                    <a:lumMod val="25000"/>
                  </a:schemeClr>
                </a:solidFill>
              </a:rPr>
              <a:t> </a:t>
            </a:r>
            <a:r>
              <a:rPr lang="en-US" sz="1600" dirty="0" err="1">
                <a:solidFill>
                  <a:schemeClr val="bg2">
                    <a:lumMod val="25000"/>
                  </a:schemeClr>
                </a:solidFill>
              </a:rPr>
              <a:t>samaradorligini</a:t>
            </a:r>
            <a:r>
              <a:rPr lang="en-US" sz="1600" dirty="0">
                <a:solidFill>
                  <a:schemeClr val="bg2">
                    <a:lumMod val="25000"/>
                  </a:schemeClr>
                </a:solidFill>
              </a:rPr>
              <a:t> </a:t>
            </a:r>
            <a:r>
              <a:rPr lang="en-US" sz="1600" dirty="0" err="1">
                <a:solidFill>
                  <a:schemeClr val="bg2">
                    <a:lumMod val="25000"/>
                  </a:schemeClr>
                </a:solidFill>
              </a:rPr>
              <a:t>taʼminlab</a:t>
            </a:r>
            <a:r>
              <a:rPr lang="en-US" sz="1600" dirty="0">
                <a:solidFill>
                  <a:schemeClr val="bg2">
                    <a:lumMod val="25000"/>
                  </a:schemeClr>
                </a:solidFill>
              </a:rPr>
              <a:t> </a:t>
            </a:r>
            <a:r>
              <a:rPr lang="en-US" sz="1600" dirty="0" err="1" smtClean="0">
                <a:solidFill>
                  <a:schemeClr val="bg2">
                    <a:lumMod val="25000"/>
                  </a:schemeClr>
                </a:solidFill>
              </a:rPr>
              <a:t>beradi</a:t>
            </a:r>
            <a:r>
              <a:rPr lang="en-US" sz="1600" dirty="0" smtClean="0">
                <a:solidFill>
                  <a:schemeClr val="bg2">
                    <a:lumMod val="25000"/>
                  </a:schemeClr>
                </a:solidFill>
              </a:rPr>
              <a:t/>
            </a:r>
            <a:br>
              <a:rPr lang="en-US" sz="1600" dirty="0" smtClean="0">
                <a:solidFill>
                  <a:schemeClr val="bg2">
                    <a:lumMod val="25000"/>
                  </a:schemeClr>
                </a:solidFill>
              </a:rPr>
            </a:br>
            <a:r>
              <a:rPr lang="en-US" sz="1600" dirty="0" err="1" smtClean="0">
                <a:solidFill>
                  <a:schemeClr val="bg2">
                    <a:lumMod val="25000"/>
                  </a:schemeClr>
                </a:solidFill>
              </a:rPr>
              <a:t>Xususan</a:t>
            </a:r>
            <a:r>
              <a:rPr lang="en-US" sz="1600" dirty="0">
                <a:solidFill>
                  <a:schemeClr val="bg2">
                    <a:lumMod val="25000"/>
                  </a:schemeClr>
                </a:solidFill>
              </a:rPr>
              <a:t>, </a:t>
            </a:r>
            <a:r>
              <a:rPr lang="en-US" sz="1600" dirty="0" err="1">
                <a:solidFill>
                  <a:schemeClr val="bg2">
                    <a:lumMod val="25000"/>
                  </a:schemeClr>
                </a:solidFill>
              </a:rPr>
              <a:t>Oʻzbekiston</a:t>
            </a:r>
            <a:r>
              <a:rPr lang="en-US" sz="1600" dirty="0">
                <a:solidFill>
                  <a:schemeClr val="bg2">
                    <a:lumMod val="25000"/>
                  </a:schemeClr>
                </a:solidFill>
              </a:rPr>
              <a:t> </a:t>
            </a:r>
            <a:r>
              <a:rPr lang="en-US" sz="1600" dirty="0" err="1">
                <a:solidFill>
                  <a:schemeClr val="bg2">
                    <a:lumMod val="25000"/>
                  </a:schemeClr>
                </a:solidFill>
              </a:rPr>
              <a:t>Respublikasi</a:t>
            </a:r>
            <a:r>
              <a:rPr lang="en-US" sz="1600" dirty="0">
                <a:solidFill>
                  <a:schemeClr val="bg2">
                    <a:lumMod val="25000"/>
                  </a:schemeClr>
                </a:solidFill>
              </a:rPr>
              <a:t> </a:t>
            </a:r>
            <a:r>
              <a:rPr lang="en-US" sz="1600" dirty="0" err="1">
                <a:solidFill>
                  <a:schemeClr val="bg2">
                    <a:lumMod val="25000"/>
                  </a:schemeClr>
                </a:solidFill>
              </a:rPr>
              <a:t>oliy</a:t>
            </a:r>
            <a:r>
              <a:rPr lang="en-US" sz="1600" dirty="0">
                <a:solidFill>
                  <a:schemeClr val="bg2">
                    <a:lumMod val="25000"/>
                  </a:schemeClr>
                </a:solidFill>
              </a:rPr>
              <a:t> </a:t>
            </a:r>
            <a:r>
              <a:rPr lang="en-US" sz="1600" dirty="0" err="1">
                <a:solidFill>
                  <a:schemeClr val="bg2">
                    <a:lumMod val="25000"/>
                  </a:schemeClr>
                </a:solidFill>
              </a:rPr>
              <a:t>taʼlim</a:t>
            </a:r>
            <a:r>
              <a:rPr lang="en-US" sz="1600" dirty="0">
                <a:solidFill>
                  <a:schemeClr val="bg2">
                    <a:lumMod val="25000"/>
                  </a:schemeClr>
                </a:solidFill>
              </a:rPr>
              <a:t> </a:t>
            </a:r>
            <a:r>
              <a:rPr lang="en-US" sz="1600" dirty="0" err="1">
                <a:solidFill>
                  <a:schemeClr val="bg2">
                    <a:lumMod val="25000"/>
                  </a:schemeClr>
                </a:solidFill>
              </a:rPr>
              <a:t>tizimini</a:t>
            </a:r>
            <a:r>
              <a:rPr lang="en-US" sz="1600" dirty="0">
                <a:solidFill>
                  <a:schemeClr val="bg2">
                    <a:lumMod val="25000"/>
                  </a:schemeClr>
                </a:solidFill>
              </a:rPr>
              <a:t> 2030-yilgacha </a:t>
            </a:r>
            <a:r>
              <a:rPr lang="en-US" sz="1600" dirty="0" err="1">
                <a:solidFill>
                  <a:schemeClr val="bg2">
                    <a:lumMod val="25000"/>
                  </a:schemeClr>
                </a:solidFill>
              </a:rPr>
              <a:t>rivojlantirish</a:t>
            </a:r>
            <a:r>
              <a:rPr lang="en-US" sz="1600" dirty="0">
                <a:solidFill>
                  <a:schemeClr val="bg2">
                    <a:lumMod val="25000"/>
                  </a:schemeClr>
                </a:solidFill>
              </a:rPr>
              <a:t> </a:t>
            </a:r>
            <a:r>
              <a:rPr lang="en-US" sz="1600" dirty="0" err="1">
                <a:solidFill>
                  <a:schemeClr val="bg2">
                    <a:lumMod val="25000"/>
                  </a:schemeClr>
                </a:solidFill>
              </a:rPr>
              <a:t>Konsepsiyasi</a:t>
            </a:r>
            <a:r>
              <a:rPr lang="en-US" sz="1600" dirty="0">
                <a:solidFill>
                  <a:schemeClr val="bg2">
                    <a:lumMod val="25000"/>
                  </a:schemeClr>
                </a:solidFill>
              </a:rPr>
              <a:t> </a:t>
            </a:r>
            <a:r>
              <a:rPr lang="en-US" sz="1600" dirty="0" err="1">
                <a:solidFill>
                  <a:schemeClr val="bg2">
                    <a:lumMod val="25000"/>
                  </a:schemeClr>
                </a:solidFill>
              </a:rPr>
              <a:t>mazkur</a:t>
            </a:r>
            <a:r>
              <a:rPr lang="en-US" sz="1600" dirty="0">
                <a:solidFill>
                  <a:schemeClr val="bg2">
                    <a:lumMod val="25000"/>
                  </a:schemeClr>
                </a:solidFill>
              </a:rPr>
              <a:t> </a:t>
            </a:r>
            <a:r>
              <a:rPr lang="en-US" sz="1600" dirty="0" err="1">
                <a:solidFill>
                  <a:schemeClr val="bg2">
                    <a:lumMod val="25000"/>
                  </a:schemeClr>
                </a:solidFill>
              </a:rPr>
              <a:t>sohadagi</a:t>
            </a:r>
            <a:r>
              <a:rPr lang="en-US" sz="1600" dirty="0">
                <a:solidFill>
                  <a:schemeClr val="bg2">
                    <a:lumMod val="25000"/>
                  </a:schemeClr>
                </a:solidFill>
              </a:rPr>
              <a:t> </a:t>
            </a:r>
            <a:r>
              <a:rPr lang="en-US" sz="1600" dirty="0" err="1">
                <a:solidFill>
                  <a:schemeClr val="bg2">
                    <a:lumMod val="25000"/>
                  </a:schemeClr>
                </a:solidFill>
              </a:rPr>
              <a:t>yangi</a:t>
            </a:r>
            <a:r>
              <a:rPr lang="en-US" sz="1600" dirty="0">
                <a:solidFill>
                  <a:schemeClr val="bg2">
                    <a:lumMod val="25000"/>
                  </a:schemeClr>
                </a:solidFill>
              </a:rPr>
              <a:t> </a:t>
            </a:r>
            <a:r>
              <a:rPr lang="en-US" sz="1600" dirty="0" err="1">
                <a:solidFill>
                  <a:schemeClr val="bg2">
                    <a:lumMod val="25000"/>
                  </a:schemeClr>
                </a:solidFill>
              </a:rPr>
              <a:t>islohotlar</a:t>
            </a:r>
            <a:r>
              <a:rPr lang="en-US" sz="1600" dirty="0">
                <a:solidFill>
                  <a:schemeClr val="bg2">
                    <a:lumMod val="25000"/>
                  </a:schemeClr>
                </a:solidFill>
              </a:rPr>
              <a:t> </a:t>
            </a:r>
            <a:r>
              <a:rPr lang="en-US" sz="1600" dirty="0" err="1">
                <a:solidFill>
                  <a:schemeClr val="bg2">
                    <a:lumMod val="25000"/>
                  </a:schemeClr>
                </a:solidFill>
              </a:rPr>
              <a:t>uchun</a:t>
            </a:r>
            <a:r>
              <a:rPr lang="en-US" sz="1600" dirty="0">
                <a:solidFill>
                  <a:schemeClr val="bg2">
                    <a:lumMod val="25000"/>
                  </a:schemeClr>
                </a:solidFill>
              </a:rPr>
              <a:t> </a:t>
            </a:r>
            <a:r>
              <a:rPr lang="en-US" sz="1600" dirty="0" err="1">
                <a:solidFill>
                  <a:schemeClr val="bg2">
                    <a:lumMod val="25000"/>
                  </a:schemeClr>
                </a:solidFill>
              </a:rPr>
              <a:t>debocha</a:t>
            </a:r>
            <a:r>
              <a:rPr lang="en-US" sz="1600" dirty="0">
                <a:solidFill>
                  <a:schemeClr val="bg2">
                    <a:lumMod val="25000"/>
                  </a:schemeClr>
                </a:solidFill>
              </a:rPr>
              <a:t> </a:t>
            </a:r>
            <a:r>
              <a:rPr lang="en-US" sz="1600" dirty="0" err="1">
                <a:solidFill>
                  <a:schemeClr val="bg2">
                    <a:lumMod val="25000"/>
                  </a:schemeClr>
                </a:solidFill>
              </a:rPr>
              <a:t>vazifasini</a:t>
            </a:r>
            <a:r>
              <a:rPr lang="en-US" sz="1600" dirty="0">
                <a:solidFill>
                  <a:schemeClr val="bg2">
                    <a:lumMod val="25000"/>
                  </a:schemeClr>
                </a:solidFill>
              </a:rPr>
              <a:t> </a:t>
            </a:r>
            <a:r>
              <a:rPr lang="en-US" sz="1600" dirty="0" err="1">
                <a:solidFill>
                  <a:schemeClr val="bg2">
                    <a:lumMod val="25000"/>
                  </a:schemeClr>
                </a:solidFill>
              </a:rPr>
              <a:t>bajarib</a:t>
            </a:r>
            <a:r>
              <a:rPr lang="en-US" sz="1600" dirty="0">
                <a:solidFill>
                  <a:schemeClr val="bg2">
                    <a:lumMod val="25000"/>
                  </a:schemeClr>
                </a:solidFill>
              </a:rPr>
              <a:t> </a:t>
            </a:r>
            <a:r>
              <a:rPr lang="en-US" sz="1600" dirty="0" err="1">
                <a:solidFill>
                  <a:schemeClr val="bg2">
                    <a:lumMod val="25000"/>
                  </a:schemeClr>
                </a:solidFill>
              </a:rPr>
              <a:t>beradi</a:t>
            </a:r>
            <a:r>
              <a:rPr lang="en-US" sz="1600" dirty="0">
                <a:solidFill>
                  <a:schemeClr val="bg2">
                    <a:lumMod val="25000"/>
                  </a:schemeClr>
                </a:solidFill>
              </a:rPr>
              <a:t>.</a:t>
            </a:r>
          </a:p>
        </p:txBody>
      </p:sp>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35995" y="3147557"/>
            <a:ext cx="5434622" cy="3063875"/>
          </a:xfrm>
        </p:spPr>
      </p:pic>
      <p:sp>
        <p:nvSpPr>
          <p:cNvPr id="4" name="TextBox 3"/>
          <p:cNvSpPr txBox="1"/>
          <p:nvPr/>
        </p:nvSpPr>
        <p:spPr>
          <a:xfrm>
            <a:off x="7106195" y="3147557"/>
            <a:ext cx="2167807" cy="2308324"/>
          </a:xfrm>
          <a:prstGeom prst="rect">
            <a:avLst/>
          </a:prstGeom>
          <a:noFill/>
        </p:spPr>
        <p:txBody>
          <a:bodyPr wrap="square" rtlCol="0">
            <a:spAutoFit/>
          </a:bodyPr>
          <a:lstStyle/>
          <a:p>
            <a:r>
              <a:rPr lang="en-US" sz="1600" dirty="0" err="1">
                <a:solidFill>
                  <a:schemeClr val="bg2">
                    <a:lumMod val="25000"/>
                  </a:schemeClr>
                </a:solidFill>
              </a:rPr>
              <a:t>Xususan</a:t>
            </a:r>
            <a:r>
              <a:rPr lang="en-US" sz="1600" dirty="0">
                <a:solidFill>
                  <a:schemeClr val="bg2">
                    <a:lumMod val="25000"/>
                  </a:schemeClr>
                </a:solidFill>
              </a:rPr>
              <a:t>, </a:t>
            </a:r>
            <a:r>
              <a:rPr lang="en-US" sz="1600" dirty="0" err="1">
                <a:solidFill>
                  <a:schemeClr val="bg2">
                    <a:lumMod val="25000"/>
                  </a:schemeClr>
                </a:solidFill>
              </a:rPr>
              <a:t>Oʻzbekiston</a:t>
            </a:r>
            <a:r>
              <a:rPr lang="en-US" sz="1600" dirty="0">
                <a:solidFill>
                  <a:schemeClr val="bg2">
                    <a:lumMod val="25000"/>
                  </a:schemeClr>
                </a:solidFill>
              </a:rPr>
              <a:t> </a:t>
            </a:r>
            <a:r>
              <a:rPr lang="en-US" sz="1600" dirty="0" err="1">
                <a:solidFill>
                  <a:schemeClr val="bg2">
                    <a:lumMod val="25000"/>
                  </a:schemeClr>
                </a:solidFill>
              </a:rPr>
              <a:t>Respublikasi</a:t>
            </a:r>
            <a:r>
              <a:rPr lang="en-US" sz="1600" dirty="0">
                <a:solidFill>
                  <a:schemeClr val="bg2">
                    <a:lumMod val="25000"/>
                  </a:schemeClr>
                </a:solidFill>
              </a:rPr>
              <a:t> </a:t>
            </a:r>
            <a:r>
              <a:rPr lang="en-US" sz="1600" dirty="0" err="1">
                <a:solidFill>
                  <a:schemeClr val="bg2">
                    <a:lumMod val="25000"/>
                  </a:schemeClr>
                </a:solidFill>
              </a:rPr>
              <a:t>oliy</a:t>
            </a:r>
            <a:r>
              <a:rPr lang="en-US" sz="1600" dirty="0">
                <a:solidFill>
                  <a:schemeClr val="bg2">
                    <a:lumMod val="25000"/>
                  </a:schemeClr>
                </a:solidFill>
              </a:rPr>
              <a:t> </a:t>
            </a:r>
            <a:r>
              <a:rPr lang="en-US" sz="1600" dirty="0" err="1">
                <a:solidFill>
                  <a:schemeClr val="bg2">
                    <a:lumMod val="25000"/>
                  </a:schemeClr>
                </a:solidFill>
              </a:rPr>
              <a:t>taʼlim</a:t>
            </a:r>
            <a:r>
              <a:rPr lang="en-US" sz="1600" dirty="0">
                <a:solidFill>
                  <a:schemeClr val="bg2">
                    <a:lumMod val="25000"/>
                  </a:schemeClr>
                </a:solidFill>
              </a:rPr>
              <a:t> </a:t>
            </a:r>
            <a:r>
              <a:rPr lang="en-US" sz="1600" dirty="0" err="1">
                <a:solidFill>
                  <a:schemeClr val="bg2">
                    <a:lumMod val="25000"/>
                  </a:schemeClr>
                </a:solidFill>
              </a:rPr>
              <a:t>tizimini</a:t>
            </a:r>
            <a:r>
              <a:rPr lang="en-US" sz="1600" dirty="0">
                <a:solidFill>
                  <a:schemeClr val="bg2">
                    <a:lumMod val="25000"/>
                  </a:schemeClr>
                </a:solidFill>
              </a:rPr>
              <a:t> 2030-yilgacha </a:t>
            </a:r>
            <a:r>
              <a:rPr lang="en-US" sz="1600" dirty="0" err="1">
                <a:solidFill>
                  <a:schemeClr val="bg2">
                    <a:lumMod val="25000"/>
                  </a:schemeClr>
                </a:solidFill>
              </a:rPr>
              <a:t>rivojlantirish</a:t>
            </a:r>
            <a:r>
              <a:rPr lang="en-US" sz="1600" dirty="0">
                <a:solidFill>
                  <a:schemeClr val="bg2">
                    <a:lumMod val="25000"/>
                  </a:schemeClr>
                </a:solidFill>
              </a:rPr>
              <a:t> </a:t>
            </a:r>
            <a:r>
              <a:rPr lang="en-US" sz="1600" dirty="0" err="1">
                <a:solidFill>
                  <a:schemeClr val="bg2">
                    <a:lumMod val="25000"/>
                  </a:schemeClr>
                </a:solidFill>
              </a:rPr>
              <a:t>Konsepsiyasi</a:t>
            </a:r>
            <a:r>
              <a:rPr lang="en-US" sz="1600" dirty="0">
                <a:solidFill>
                  <a:schemeClr val="bg2">
                    <a:lumMod val="25000"/>
                  </a:schemeClr>
                </a:solidFill>
              </a:rPr>
              <a:t> </a:t>
            </a:r>
            <a:r>
              <a:rPr lang="en-US" sz="1600" dirty="0" err="1">
                <a:solidFill>
                  <a:schemeClr val="bg2">
                    <a:lumMod val="25000"/>
                  </a:schemeClr>
                </a:solidFill>
              </a:rPr>
              <a:t>mazkur</a:t>
            </a:r>
            <a:r>
              <a:rPr lang="en-US" sz="1600" dirty="0">
                <a:solidFill>
                  <a:schemeClr val="bg2">
                    <a:lumMod val="25000"/>
                  </a:schemeClr>
                </a:solidFill>
              </a:rPr>
              <a:t> </a:t>
            </a:r>
            <a:r>
              <a:rPr lang="en-US" sz="1600" dirty="0" err="1">
                <a:solidFill>
                  <a:schemeClr val="bg2">
                    <a:lumMod val="25000"/>
                  </a:schemeClr>
                </a:solidFill>
              </a:rPr>
              <a:t>sohadagi</a:t>
            </a:r>
            <a:r>
              <a:rPr lang="en-US" sz="1600" dirty="0">
                <a:solidFill>
                  <a:schemeClr val="bg2">
                    <a:lumMod val="25000"/>
                  </a:schemeClr>
                </a:solidFill>
              </a:rPr>
              <a:t> </a:t>
            </a:r>
            <a:r>
              <a:rPr lang="en-US" sz="1600" dirty="0" err="1">
                <a:solidFill>
                  <a:schemeClr val="bg2">
                    <a:lumMod val="25000"/>
                  </a:schemeClr>
                </a:solidFill>
              </a:rPr>
              <a:t>yangi</a:t>
            </a:r>
            <a:r>
              <a:rPr lang="en-US" sz="1600" dirty="0">
                <a:solidFill>
                  <a:schemeClr val="bg2">
                    <a:lumMod val="25000"/>
                  </a:schemeClr>
                </a:solidFill>
              </a:rPr>
              <a:t> </a:t>
            </a:r>
            <a:r>
              <a:rPr lang="en-US" sz="1600" dirty="0" err="1">
                <a:solidFill>
                  <a:schemeClr val="bg2">
                    <a:lumMod val="25000"/>
                  </a:schemeClr>
                </a:solidFill>
              </a:rPr>
              <a:t>islohotlar</a:t>
            </a:r>
            <a:r>
              <a:rPr lang="en-US" sz="1600" dirty="0">
                <a:solidFill>
                  <a:schemeClr val="bg2">
                    <a:lumMod val="25000"/>
                  </a:schemeClr>
                </a:solidFill>
              </a:rPr>
              <a:t> </a:t>
            </a:r>
            <a:r>
              <a:rPr lang="en-US" sz="1600" dirty="0" err="1">
                <a:solidFill>
                  <a:schemeClr val="bg2">
                    <a:lumMod val="25000"/>
                  </a:schemeClr>
                </a:solidFill>
              </a:rPr>
              <a:t>uchun</a:t>
            </a:r>
            <a:r>
              <a:rPr lang="en-US" sz="1600" dirty="0">
                <a:solidFill>
                  <a:schemeClr val="bg2">
                    <a:lumMod val="25000"/>
                  </a:schemeClr>
                </a:solidFill>
              </a:rPr>
              <a:t> </a:t>
            </a:r>
            <a:r>
              <a:rPr lang="en-US" sz="1600" dirty="0" err="1">
                <a:solidFill>
                  <a:schemeClr val="bg2">
                    <a:lumMod val="25000"/>
                  </a:schemeClr>
                </a:solidFill>
              </a:rPr>
              <a:t>debocha</a:t>
            </a:r>
            <a:r>
              <a:rPr lang="en-US" sz="1600" dirty="0">
                <a:solidFill>
                  <a:schemeClr val="bg2">
                    <a:lumMod val="25000"/>
                  </a:schemeClr>
                </a:solidFill>
              </a:rPr>
              <a:t> </a:t>
            </a:r>
            <a:r>
              <a:rPr lang="en-US" sz="1600" dirty="0" err="1">
                <a:solidFill>
                  <a:schemeClr val="bg2">
                    <a:lumMod val="25000"/>
                  </a:schemeClr>
                </a:solidFill>
              </a:rPr>
              <a:t>vazifasini</a:t>
            </a:r>
            <a:r>
              <a:rPr lang="en-US" sz="1600" dirty="0">
                <a:solidFill>
                  <a:schemeClr val="bg2">
                    <a:lumMod val="25000"/>
                  </a:schemeClr>
                </a:solidFill>
              </a:rPr>
              <a:t> </a:t>
            </a:r>
            <a:r>
              <a:rPr lang="en-US" sz="1600" dirty="0" err="1">
                <a:solidFill>
                  <a:schemeClr val="bg2">
                    <a:lumMod val="25000"/>
                  </a:schemeClr>
                </a:solidFill>
              </a:rPr>
              <a:t>bajarib</a:t>
            </a:r>
            <a:r>
              <a:rPr lang="en-US" sz="1600" dirty="0">
                <a:solidFill>
                  <a:schemeClr val="bg2">
                    <a:lumMod val="25000"/>
                  </a:schemeClr>
                </a:solidFill>
              </a:rPr>
              <a:t> </a:t>
            </a:r>
            <a:r>
              <a:rPr lang="en-US" sz="1600" dirty="0" err="1">
                <a:solidFill>
                  <a:schemeClr val="bg2">
                    <a:lumMod val="25000"/>
                  </a:schemeClr>
                </a:solidFill>
              </a:rPr>
              <a:t>beradi</a:t>
            </a:r>
            <a:r>
              <a:rPr lang="en-US" sz="1600" dirty="0">
                <a:solidFill>
                  <a:schemeClr val="bg2">
                    <a:lumMod val="25000"/>
                  </a:schemeClr>
                </a:solidFill>
              </a:rPr>
              <a:t>.</a:t>
            </a:r>
          </a:p>
        </p:txBody>
      </p:sp>
    </p:spTree>
    <p:extLst>
      <p:ext uri="{BB962C8B-B14F-4D97-AF65-F5344CB8AC3E}">
        <p14:creationId xmlns:p14="http://schemas.microsoft.com/office/powerpoint/2010/main" val="17654267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34534" y="2895599"/>
            <a:ext cx="9616197" cy="2146663"/>
          </a:xfrm>
        </p:spPr>
        <p:txBody>
          <a:bodyPr>
            <a:normAutofit/>
          </a:bodyPr>
          <a:lstStyle/>
          <a:p>
            <a:r>
              <a:rPr lang="en-US" sz="6000" dirty="0" err="1" smtClean="0">
                <a:latin typeface="Bernard MT Condensed" panose="02050806060905020404" pitchFamily="18" charset="0"/>
              </a:rPr>
              <a:t>E’tiboringiz</a:t>
            </a:r>
            <a:r>
              <a:rPr lang="en-US" sz="6000" dirty="0" smtClean="0">
                <a:latin typeface="Bernard MT Condensed" panose="02050806060905020404" pitchFamily="18" charset="0"/>
              </a:rPr>
              <a:t> </a:t>
            </a:r>
            <a:r>
              <a:rPr lang="en-US" sz="6000" dirty="0" err="1" smtClean="0">
                <a:latin typeface="Bernard MT Condensed" panose="02050806060905020404" pitchFamily="18" charset="0"/>
              </a:rPr>
              <a:t>uchun</a:t>
            </a:r>
            <a:r>
              <a:rPr lang="en-US" sz="6000" dirty="0" smtClean="0">
                <a:latin typeface="Bernard MT Condensed" panose="02050806060905020404" pitchFamily="18" charset="0"/>
              </a:rPr>
              <a:t> </a:t>
            </a:r>
            <a:r>
              <a:rPr lang="en-US" sz="6000" dirty="0" err="1" smtClean="0">
                <a:latin typeface="Bernard MT Condensed" panose="02050806060905020404" pitchFamily="18" charset="0"/>
              </a:rPr>
              <a:t>raxmat</a:t>
            </a:r>
            <a:r>
              <a:rPr lang="en-US" sz="6000" dirty="0" smtClean="0">
                <a:latin typeface="Bernard MT Condensed" panose="02050806060905020404" pitchFamily="18" charset="0"/>
              </a:rPr>
              <a:t>!</a:t>
            </a:r>
            <a:endParaRPr lang="en-US" sz="6000" dirty="0">
              <a:latin typeface="Bernard MT Condensed" panose="02050806060905020404" pitchFamily="18" charset="0"/>
            </a:endParaRPr>
          </a:p>
        </p:txBody>
      </p:sp>
    </p:spTree>
    <p:extLst>
      <p:ext uri="{BB962C8B-B14F-4D97-AF65-F5344CB8AC3E}">
        <p14:creationId xmlns:p14="http://schemas.microsoft.com/office/powerpoint/2010/main" val="3487313078"/>
      </p:ext>
    </p:extLst>
  </p:cSld>
  <p:clrMapOvr>
    <a:masterClrMapping/>
  </p:clrMapOvr>
</p:sld>
</file>

<file path=ppt/theme/theme1.xml><?xml version="1.0" encoding="utf-8"?>
<a:theme xmlns:a="http://schemas.openxmlformats.org/drawingml/2006/main" name="Аспект">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56</TotalTime>
  <Words>227</Words>
  <Application>Microsoft Office PowerPoint</Application>
  <PresentationFormat>Широкоэкранный</PresentationFormat>
  <Paragraphs>9</Paragraphs>
  <Slides>7</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7</vt:i4>
      </vt:variant>
    </vt:vector>
  </HeadingPairs>
  <TitlesOfParts>
    <vt:vector size="12" baseType="lpstr">
      <vt:lpstr>Arial</vt:lpstr>
      <vt:lpstr>Bernard MT Condensed</vt:lpstr>
      <vt:lpstr>Trebuchet MS</vt:lpstr>
      <vt:lpstr>Wingdings 3</vt:lpstr>
      <vt:lpstr>Аспект</vt:lpstr>
      <vt:lpstr>O’ZBEKISTONDA TA’LIM SOHASIDAGI ISLOHOTLAR</vt:lpstr>
      <vt:lpstr>Reja: 1.Maktabgacha ta’limdagi islohotlar 2.Yangi o’zbekistonni 2030-yilgacha rivojlantirish konsepsiyasi 3. Talim sohasida qaror va farmonlar </vt:lpstr>
      <vt:lpstr>Amalga oshirilayotgan islohotlarning, avvalo, maktabgacha taʼlim va tarbiya sohasidan boshlanishi globallashuv jarayonida bolalar tarbiyasida eng asosiy boʻgʻin hisoblangan maktabgacha taʼlim tizimining jamiyatimiz hayotidagi oʻrni va ahamiyati beqiyosligini nazarda tutadi.  </vt:lpstr>
      <vt:lpstr>Sohaga davlat-xususiy sheriklik mexanizmi joriy etilishi tufayli 223 mingdan ortiq oʻringa ega boʻlgan 7 ming 400 ta xususiy bogʻcha tashkil qilindi. Bu maqsadlar uchun 1 trillion 850 milliard soʻm imtiyozli kredit mablagʻlari yoʻnaltirilib, 20 mingga yaqin yangi ish oʻrni yaratildi. </vt:lpstr>
      <vt:lpstr>Soʻnggi toʻrt yilda maktab oʻqituvchilarining oylik maoshi bir yarim barobar koʻpaytirilganligi, davlat mukofotlari bilan taqdirlanayotgan ustozlar soni oshib borishi, oʻqituvchi tayyorlaydigan hisobotlar, qogʻozbozliklar soni keskin kamaytirilganligini oʻzi ham taʼlimning bu bosqichida ulkan ijobiy oʻzgarishlarga zamin boʻldi. Islohotlar, oʻzgarishlar natijasida respublika boʻyicha qariyb 15 ming nafar erkak oʻqituvchi maktablarga qaytdi.</vt:lpstr>
      <vt:lpstr>“Yoshlarni qoʻllab-quvvatlash va aholi salomatligini mustahkamlash yili” davlat Dasturida koʻzda tutilgan 30 ta yangi maktab qurish, 320 ta maktabni taʼmirlash va moddiy-texnik bazasini yaxshilash maqsadida byudjetdan 2 trillion soʻm ajratilishi, sohada yagona “elektron taʼlim” tizimini joriy etishga kelgusi 2 yilda 250 milliard soʻm yoʻnaltirish, boshqa tumandagi olis maktabga borib, dars beradigan oʻqituvchilar oyligiga 50 foiz, boshqa viloyatga borib ishlasa — 100 foiz ustama haq toʻlash kabi chora-tadbirlar sohadagi islohotlar samaradorligini taʼminlab beradi Xususan, Oʻzbekiston Respublikasi oliy taʼlim tizimini 2030-yilgacha rivojlantirish Konsepsiyasi mazkur sohadagi yangi islohotlar uchun debocha vazifasini bajarib beradi.</vt:lpstr>
      <vt:lpstr>E’tiboringiz uchun raxmat!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Mavzu: O’zbekistonda ta’lim sohasidagi islohotlar</dc:title>
  <dc:creator>Saman</dc:creator>
  <cp:lastModifiedBy>Saman</cp:lastModifiedBy>
  <cp:revision>7</cp:revision>
  <dcterms:created xsi:type="dcterms:W3CDTF">2022-12-15T19:24:35Z</dcterms:created>
  <dcterms:modified xsi:type="dcterms:W3CDTF">2024-04-02T12:28:24Z</dcterms:modified>
</cp:coreProperties>
</file>