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150" autoAdjust="0"/>
    <p:restoredTop sz="94660"/>
  </p:normalViewPr>
  <p:slideViewPr>
    <p:cSldViewPr>
      <p:cViewPr varScale="1">
        <p:scale>
          <a:sx n="86" d="100"/>
          <a:sy n="86" d="100"/>
        </p:scale>
        <p:origin x="1330"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a:t>Образец подзаголовка</a:t>
            </a:r>
            <a:endParaRPr kumimoji="0" lang="en-US"/>
          </a:p>
        </p:txBody>
      </p:sp>
      <p:sp>
        <p:nvSpPr>
          <p:cNvPr id="19" name="Дата 18"/>
          <p:cNvSpPr>
            <a:spLocks noGrp="1"/>
          </p:cNvSpPr>
          <p:nvPr>
            <p:ph type="dt" sz="half" idx="10"/>
          </p:nvPr>
        </p:nvSpPr>
        <p:spPr/>
        <p:txBody>
          <a:bodyPr/>
          <a:lstStyle/>
          <a:p>
            <a:fld id="{80D9435B-8F8E-4C95-9B09-F12C618087AE}" type="datetimeFigureOut">
              <a:rPr lang="ru-RU" smtClean="0"/>
              <a:t>10.04.2024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11" name="Номер слайда 10"/>
          <p:cNvSpPr>
            <a:spLocks noGrp="1"/>
          </p:cNvSpPr>
          <p:nvPr>
            <p:ph type="sldNum" sz="quarter" idx="12"/>
          </p:nvPr>
        </p:nvSpPr>
        <p:spPr/>
        <p:txBody>
          <a:bodyPr/>
          <a:lstStyle/>
          <a:p>
            <a:fld id="{6A4043F5-6C2F-4F9E-94A3-16E005BDECB5}"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80D9435B-8F8E-4C95-9B09-F12C618087AE}" type="datetimeFigureOut">
              <a:rPr lang="ru-RU" smtClean="0"/>
              <a:t>10.04.2024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A4043F5-6C2F-4F9E-94A3-16E005BDECB5}"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80D9435B-8F8E-4C95-9B09-F12C618087AE}" type="datetimeFigureOut">
              <a:rPr lang="ru-RU" smtClean="0"/>
              <a:t>10.04.2024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A4043F5-6C2F-4F9E-94A3-16E005BDECB5}"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p>
            <a:r>
              <a:rPr kumimoji="0" lang="ru-RU"/>
              <a:t>Образец заголовка</a:t>
            </a:r>
            <a:endParaRPr kumimoji="0" lang="en-US"/>
          </a:p>
        </p:txBody>
      </p:sp>
      <p:sp>
        <p:nvSpPr>
          <p:cNvPr id="3" name="Содержимое 2"/>
          <p:cNvSpPr>
            <a:spLocks noGrp="1"/>
          </p:cNvSpPr>
          <p:nvPr>
            <p:ph idx="1"/>
          </p:nvPr>
        </p:nvSpPr>
        <p:spPr>
          <a:xfrm>
            <a:off x="502920" y="530352"/>
            <a:ext cx="8183880" cy="4187952"/>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80D9435B-8F8E-4C95-9B09-F12C618087AE}" type="datetimeFigureOut">
              <a:rPr lang="ru-RU" smtClean="0"/>
              <a:t>10.04.2024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A4043F5-6C2F-4F9E-94A3-16E005BDECB5}"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a:t>Образец текста</a:t>
            </a:r>
          </a:p>
        </p:txBody>
      </p:sp>
      <p:sp>
        <p:nvSpPr>
          <p:cNvPr id="4" name="Дата 3"/>
          <p:cNvSpPr>
            <a:spLocks noGrp="1"/>
          </p:cNvSpPr>
          <p:nvPr>
            <p:ph type="dt" sz="half" idx="10"/>
          </p:nvPr>
        </p:nvSpPr>
        <p:spPr/>
        <p:txBody>
          <a:bodyPr/>
          <a:lstStyle/>
          <a:p>
            <a:fld id="{80D9435B-8F8E-4C95-9B09-F12C618087AE}" type="datetimeFigureOut">
              <a:rPr lang="ru-RU" smtClean="0"/>
              <a:t>10.04.2024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A4043F5-6C2F-4F9E-94A3-16E005BDECB5}"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Содержимое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Содержимое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80D9435B-8F8E-4C95-9B09-F12C618087AE}" type="datetimeFigureOut">
              <a:rPr lang="ru-RU" smtClean="0"/>
              <a:t>10.04.2024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A4043F5-6C2F-4F9E-94A3-16E005BDECB5}"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a:t>Образец текста</a:t>
            </a:r>
          </a:p>
        </p:txBody>
      </p:sp>
      <p:sp>
        <p:nvSpPr>
          <p:cNvPr id="5" name="Содержимое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6" name="Содержимое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7" name="Дата 6"/>
          <p:cNvSpPr>
            <a:spLocks noGrp="1"/>
          </p:cNvSpPr>
          <p:nvPr>
            <p:ph type="dt" sz="half" idx="10"/>
          </p:nvPr>
        </p:nvSpPr>
        <p:spPr/>
        <p:txBody>
          <a:bodyPr/>
          <a:lstStyle/>
          <a:p>
            <a:fld id="{80D9435B-8F8E-4C95-9B09-F12C618087AE}" type="datetimeFigureOut">
              <a:rPr lang="ru-RU" smtClean="0"/>
              <a:t>10.04.2024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A4043F5-6C2F-4F9E-94A3-16E005BDECB5}"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Дата 2"/>
          <p:cNvSpPr>
            <a:spLocks noGrp="1"/>
          </p:cNvSpPr>
          <p:nvPr>
            <p:ph type="dt" sz="half" idx="10"/>
          </p:nvPr>
        </p:nvSpPr>
        <p:spPr/>
        <p:txBody>
          <a:bodyPr/>
          <a:lstStyle/>
          <a:p>
            <a:fld id="{80D9435B-8F8E-4C95-9B09-F12C618087AE}" type="datetimeFigureOut">
              <a:rPr lang="ru-RU" smtClean="0"/>
              <a:t>10.04.2024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A4043F5-6C2F-4F9E-94A3-16E005BDECB5}"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Дата 1"/>
          <p:cNvSpPr>
            <a:spLocks noGrp="1"/>
          </p:cNvSpPr>
          <p:nvPr>
            <p:ph type="dt" sz="half" idx="10"/>
          </p:nvPr>
        </p:nvSpPr>
        <p:spPr/>
        <p:txBody>
          <a:bodyPr/>
          <a:lstStyle/>
          <a:p>
            <a:fld id="{80D9435B-8F8E-4C95-9B09-F12C618087AE}" type="datetimeFigureOut">
              <a:rPr lang="ru-RU" smtClean="0"/>
              <a:t>10.04.2024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A4043F5-6C2F-4F9E-94A3-16E005BDECB5}"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Содержимое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80D9435B-8F8E-4C95-9B09-F12C618087AE}" type="datetimeFigureOut">
              <a:rPr lang="ru-RU" smtClean="0"/>
              <a:t>10.04.2024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A4043F5-6C2F-4F9E-94A3-16E005BDECB5}"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80D9435B-8F8E-4C95-9B09-F12C618087AE}" type="datetimeFigureOut">
              <a:rPr lang="ru-RU" smtClean="0"/>
              <a:t>10.04.2024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A4043F5-6C2F-4F9E-94A3-16E005BDECB5}" type="slidenum">
              <a:rPr lang="ru-RU" smtClean="0"/>
              <a:t>‹#›</a:t>
            </a:fld>
            <a:endParaRPr lang="ru-RU"/>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a:t>Вставка рисунка</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p>
            <a:r>
              <a:rPr kumimoji="0" lang="ru-RU"/>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80D9435B-8F8E-4C95-9B09-F12C618087AE}" type="datetimeFigureOut">
              <a:rPr lang="ru-RU" smtClean="0"/>
              <a:t>10.04.2024</a:t>
            </a:fld>
            <a:endParaRPr lang="ru-RU"/>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ru-RU"/>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6A4043F5-6C2F-4F9E-94A3-16E005BDECB5}"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a:xfrm>
            <a:off x="722376" y="4071942"/>
            <a:ext cx="7772400" cy="527490"/>
          </a:xfrm>
        </p:spPr>
        <p:txBody>
          <a:bodyPr>
            <a:noAutofit/>
          </a:bodyPr>
          <a:lstStyle/>
          <a:p>
            <a:r>
              <a:rPr lang="en-US" sz="6000" dirty="0">
                <a:latin typeface="+mj-lt"/>
              </a:rPr>
              <a:t>Underground of Tashkent</a:t>
            </a:r>
            <a:endParaRPr lang="ru-RU" sz="6000" dirty="0">
              <a:latin typeface="+mj-lt"/>
            </a:endParaRPr>
          </a:p>
        </p:txBody>
      </p:sp>
      <p:pic>
        <p:nvPicPr>
          <p:cNvPr id="3074" name="Picture 2"/>
          <p:cNvPicPr>
            <a:picLocks noChangeAspect="1" noChangeArrowheads="1"/>
          </p:cNvPicPr>
          <p:nvPr/>
        </p:nvPicPr>
        <p:blipFill>
          <a:blip r:embed="rId2"/>
          <a:srcRect/>
          <a:stretch>
            <a:fillRect/>
          </a:stretch>
        </p:blipFill>
        <p:spPr bwMode="auto">
          <a:xfrm>
            <a:off x="500034" y="500042"/>
            <a:ext cx="7999437" cy="3429000"/>
          </a:xfrm>
          <a:prstGeom prst="rect">
            <a:avLst/>
          </a:prstGeom>
          <a:noFill/>
          <a:ln w="9525">
            <a:noFill/>
            <a:miter lim="800000"/>
            <a:headEnd/>
            <a:tailEnd/>
          </a:ln>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4429132"/>
            <a:ext cx="8183880" cy="1051560"/>
          </a:xfrm>
        </p:spPr>
        <p:txBody>
          <a:bodyPr/>
          <a:lstStyle/>
          <a:p>
            <a:r>
              <a:rPr lang="en-US" dirty="0"/>
              <a:t>Thank you for the attention</a:t>
            </a:r>
            <a:endParaRPr lang="ru-RU" dirty="0"/>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87624" y="692696"/>
            <a:ext cx="5839986" cy="3888432"/>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0034" y="530352"/>
            <a:ext cx="8186766" cy="5184664"/>
          </a:xfrm>
        </p:spPr>
        <p:txBody>
          <a:bodyPr>
            <a:normAutofit fontScale="85000" lnSpcReduction="10000"/>
          </a:bodyPr>
          <a:lstStyle/>
          <a:p>
            <a:r>
              <a:rPr lang="en-US" dirty="0"/>
              <a:t>Today Tashkent is the modern capital of Uzbekistan, which practically has not preserved ancient landmarks as opposed to Samarkand, </a:t>
            </a:r>
            <a:r>
              <a:rPr lang="en-US" dirty="0" err="1"/>
              <a:t>Khiva</a:t>
            </a:r>
            <a:r>
              <a:rPr lang="en-US" dirty="0"/>
              <a:t> and Bukhara. But it has its own sights. One of them is the Tashkent Metro, the first underground transport in Central Asia.</a:t>
            </a:r>
          </a:p>
          <a:p>
            <a:r>
              <a:rPr lang="en-US" dirty="0"/>
              <a:t>Construction of the Tashkent metro began two years later after the destructive earthquake in 1966. Also the increase of population in the capital caused to the construction of rapid and comfortable public transport system. First line of metro opened in 1977 in honor of 60th anniversary of the USSR and connected the most populous district </a:t>
            </a:r>
            <a:r>
              <a:rPr lang="en-US" dirty="0" err="1"/>
              <a:t>Chilanzar</a:t>
            </a:r>
            <a:r>
              <a:rPr lang="en-US" dirty="0"/>
              <a:t> with the center of the city.</a:t>
            </a:r>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4" name="Содержимое 3" descr="metro-map.png"/>
          <p:cNvPicPr>
            <a:picLocks noGrp="1" noChangeAspect="1"/>
          </p:cNvPicPr>
          <p:nvPr>
            <p:ph idx="1"/>
          </p:nvPr>
        </p:nvPicPr>
        <p:blipFill>
          <a:blip r:embed="rId2"/>
          <a:stretch>
            <a:fillRect/>
          </a:stretch>
        </p:blipFill>
        <p:spPr>
          <a:xfrm>
            <a:off x="571472" y="857232"/>
            <a:ext cx="7948572" cy="4572032"/>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r>
              <a:rPr lang="en-US" dirty="0"/>
              <a:t>Construction of Tashkent subway went on and three years later this line was extended. Later the second line was put into operation and has expanded till 1991. Third line of metro opened in 2001, its construction is not finished yet. By project it should connect the center of the city with other populous district </a:t>
            </a:r>
            <a:r>
              <a:rPr lang="en-US" dirty="0" err="1"/>
              <a:t>Yunusobod</a:t>
            </a:r>
            <a:r>
              <a:rPr lang="en-US" dirty="0"/>
              <a:t>. Today the Tashkent metro has 29 stations.</a:t>
            </a:r>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tashkent-metro1_sm.jpg"/>
          <p:cNvPicPr>
            <a:picLocks noGrp="1" noChangeAspect="1"/>
          </p:cNvPicPr>
          <p:nvPr>
            <p:ph idx="1"/>
          </p:nvPr>
        </p:nvPicPr>
        <p:blipFill>
          <a:blip r:embed="rId2"/>
          <a:stretch>
            <a:fillRect/>
          </a:stretch>
        </p:blipFill>
        <p:spPr>
          <a:xfrm>
            <a:off x="642910" y="571479"/>
            <a:ext cx="3571900" cy="2378275"/>
          </a:xfrm>
        </p:spPr>
      </p:pic>
      <p:pic>
        <p:nvPicPr>
          <p:cNvPr id="1026" name="Picture 2"/>
          <p:cNvPicPr>
            <a:picLocks noChangeAspect="1" noChangeArrowheads="1"/>
          </p:cNvPicPr>
          <p:nvPr/>
        </p:nvPicPr>
        <p:blipFill>
          <a:blip r:embed="rId3"/>
          <a:srcRect/>
          <a:stretch>
            <a:fillRect/>
          </a:stretch>
        </p:blipFill>
        <p:spPr bwMode="auto">
          <a:xfrm>
            <a:off x="4929190" y="642918"/>
            <a:ext cx="3357586" cy="2236924"/>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a:srcRect/>
          <a:stretch>
            <a:fillRect/>
          </a:stretch>
        </p:blipFill>
        <p:spPr bwMode="auto">
          <a:xfrm>
            <a:off x="500034" y="3214686"/>
            <a:ext cx="3714776" cy="2474895"/>
          </a:xfrm>
          <a:prstGeom prst="rect">
            <a:avLst/>
          </a:prstGeom>
          <a:noFill/>
          <a:ln w="9525">
            <a:noFill/>
            <a:miter lim="800000"/>
            <a:headEnd/>
            <a:tailEnd/>
          </a:ln>
          <a:effectLst/>
        </p:spPr>
      </p:pic>
      <p:pic>
        <p:nvPicPr>
          <p:cNvPr id="1028" name="Picture 4"/>
          <p:cNvPicPr>
            <a:picLocks noChangeAspect="1" noChangeArrowheads="1"/>
          </p:cNvPicPr>
          <p:nvPr/>
        </p:nvPicPr>
        <p:blipFill>
          <a:blip r:embed="rId5"/>
          <a:srcRect/>
          <a:stretch>
            <a:fillRect/>
          </a:stretch>
        </p:blipFill>
        <p:spPr bwMode="auto">
          <a:xfrm>
            <a:off x="4643438" y="3143248"/>
            <a:ext cx="4000528" cy="2665272"/>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lnSpcReduction="10000"/>
          </a:bodyPr>
          <a:lstStyle/>
          <a:p>
            <a:r>
              <a:rPr lang="en-US" dirty="0"/>
              <a:t>Each station has its own unique architectural features: marble, granite, glass, </a:t>
            </a:r>
            <a:r>
              <a:rPr lang="en-US" dirty="0" err="1"/>
              <a:t>smalt</a:t>
            </a:r>
            <a:r>
              <a:rPr lang="en-US" dirty="0"/>
              <a:t>, art ceramics, carved alabaster, </a:t>
            </a:r>
            <a:r>
              <a:rPr lang="en-US" dirty="0" err="1"/>
              <a:t>ganch</a:t>
            </a:r>
            <a:r>
              <a:rPr lang="en-US" dirty="0"/>
              <a:t> and other decorations. Lighting is also interesting and amazing: in some stations it creates the atmosphere of holiday ballroom, in others it makes you feel in mysterious catacombs. Each station is the separate place of interest.</a:t>
            </a:r>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50" name="Picture 2"/>
          <p:cNvPicPr>
            <a:picLocks noGrp="1" noChangeAspect="1" noChangeArrowheads="1"/>
          </p:cNvPicPr>
          <p:nvPr>
            <p:ph idx="1"/>
          </p:nvPr>
        </p:nvPicPr>
        <p:blipFill>
          <a:blip r:embed="rId2"/>
          <a:srcRect/>
          <a:stretch>
            <a:fillRect/>
          </a:stretch>
        </p:blipFill>
        <p:spPr bwMode="auto">
          <a:xfrm>
            <a:off x="500034" y="500043"/>
            <a:ext cx="4286280" cy="2857520"/>
          </a:xfrm>
          <a:prstGeom prst="rect">
            <a:avLst/>
          </a:prstGeom>
          <a:noFill/>
          <a:ln w="9525">
            <a:noFill/>
            <a:miter lim="800000"/>
            <a:headEnd/>
            <a:tailEnd/>
          </a:ln>
          <a:effectLst/>
        </p:spPr>
      </p:pic>
      <p:pic>
        <p:nvPicPr>
          <p:cNvPr id="2052" name="Picture 4"/>
          <p:cNvPicPr>
            <a:picLocks noChangeAspect="1" noChangeArrowheads="1"/>
          </p:cNvPicPr>
          <p:nvPr/>
        </p:nvPicPr>
        <p:blipFill>
          <a:blip r:embed="rId3"/>
          <a:srcRect/>
          <a:stretch>
            <a:fillRect/>
          </a:stretch>
        </p:blipFill>
        <p:spPr bwMode="auto">
          <a:xfrm>
            <a:off x="4571999" y="3429000"/>
            <a:ext cx="3926675" cy="2617783"/>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lnSpcReduction="10000"/>
          </a:bodyPr>
          <a:lstStyle/>
          <a:p>
            <a:r>
              <a:rPr lang="en-US" dirty="0"/>
              <a:t>Each station has its own unique architectural features: marble, granite, glass, </a:t>
            </a:r>
            <a:r>
              <a:rPr lang="en-US" dirty="0" err="1"/>
              <a:t>smalt</a:t>
            </a:r>
            <a:r>
              <a:rPr lang="en-US" dirty="0"/>
              <a:t>, art ceramics, carved alabaster, </a:t>
            </a:r>
            <a:r>
              <a:rPr lang="en-US" dirty="0" err="1"/>
              <a:t>ganch</a:t>
            </a:r>
            <a:r>
              <a:rPr lang="en-US" dirty="0"/>
              <a:t> and other decorations. Lighting is also interesting and amazing: in some stations it creates the atmosphere of holiday ballroom, in others it makes you feel in mysterious catacombs. Each station is the separate place of interest.</a:t>
            </a:r>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92500" lnSpcReduction="10000"/>
          </a:bodyPr>
          <a:lstStyle/>
          <a:p>
            <a:r>
              <a:rPr lang="en-US" dirty="0"/>
              <a:t>It is important to keep in mind that the Tashkent Metro is a strategically important object, and so more attention is paid to matters of safety. As such, until June 1st, 2018, photography and filming were banned in the Metro. Now, anyone who wishes can take pictures in the Tashkent Metro. And the last, the air-conditioning system of metro always protect passengers from summer heat and winter cold. So this underground travel will give you enjoyment.</a:t>
            </a:r>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60</TotalTime>
  <Words>406</Words>
  <Application>Microsoft Office PowerPoint</Application>
  <PresentationFormat>Экран (4:3)</PresentationFormat>
  <Paragraphs>8</Paragraphs>
  <Slides>10</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10</vt:i4>
      </vt:variant>
    </vt:vector>
  </HeadingPairs>
  <TitlesOfParts>
    <vt:vector size="13" baseType="lpstr">
      <vt:lpstr>Verdana</vt:lpstr>
      <vt:lpstr>Wingdings 2</vt:lpstr>
      <vt:lpstr>Аспект</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Thank you for the attention</vt:lpstr>
    </vt:vector>
  </TitlesOfParts>
  <Company>Reanimator Extreme Edition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ASUS</dc:creator>
  <cp:lastModifiedBy>Nig'monxo'ja Najimov</cp:lastModifiedBy>
  <cp:revision>7</cp:revision>
  <dcterms:created xsi:type="dcterms:W3CDTF">2022-06-13T19:01:16Z</dcterms:created>
  <dcterms:modified xsi:type="dcterms:W3CDTF">2024-04-10T08:45:29Z</dcterms:modified>
</cp:coreProperties>
</file>