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22B66-F99C-452C-99EA-D6292AAEBA1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3ABA-E461-4F84-A356-FE4EB619C0F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Mavzu:Biznes</a:t>
            </a:r>
            <a:r>
              <a:rPr lang="en-US" dirty="0" smtClean="0"/>
              <a:t> </a:t>
            </a:r>
            <a:r>
              <a:rPr lang="en-US" dirty="0" err="1" smtClean="0"/>
              <a:t>loyiha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startaplar</a:t>
            </a:r>
            <a:r>
              <a:rPr lang="en-US" dirty="0" smtClean="0"/>
              <a:t> 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chiqarish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 </a:t>
            </a:r>
            <a:r>
              <a:rPr lang="en-US" dirty="0" err="1"/>
              <a:t>Biznes</a:t>
            </a:r>
            <a:r>
              <a:rPr lang="en-US" dirty="0"/>
              <a:t> </a:t>
            </a:r>
            <a:r>
              <a:rPr lang="en-US" dirty="0" err="1"/>
              <a:t>loyiha-muayyan</a:t>
            </a:r>
            <a:r>
              <a:rPr lang="en-US" dirty="0"/>
              <a:t> </a:t>
            </a:r>
            <a:r>
              <a:rPr lang="en-US" dirty="0" err="1"/>
              <a:t>biznes</a:t>
            </a:r>
            <a:r>
              <a:rPr lang="en-US" dirty="0"/>
              <a:t> </a:t>
            </a:r>
            <a:r>
              <a:rPr lang="en-US" dirty="0" err="1"/>
              <a:t>g`oyani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oshi-rish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bog`liq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tadbirlar</a:t>
            </a:r>
            <a:r>
              <a:rPr lang="en-US" dirty="0"/>
              <a:t> </a:t>
            </a:r>
            <a:r>
              <a:rPr lang="en-US" dirty="0" err="1"/>
              <a:t>bayon</a:t>
            </a:r>
            <a:r>
              <a:rPr lang="en-US" dirty="0"/>
              <a:t> </a:t>
            </a:r>
            <a:r>
              <a:rPr lang="en-US" dirty="0" err="1"/>
              <a:t>etilgan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samaradorligi</a:t>
            </a:r>
            <a:r>
              <a:rPr lang="en-US" dirty="0"/>
              <a:t> </a:t>
            </a:r>
            <a:r>
              <a:rPr lang="en-US" dirty="0" err="1"/>
              <a:t>asoslangan</a:t>
            </a:r>
            <a:r>
              <a:rPr lang="en-US" dirty="0"/>
              <a:t> </a:t>
            </a:r>
            <a:r>
              <a:rPr lang="en-US" dirty="0" err="1"/>
              <a:t>hujjat.Biznes</a:t>
            </a:r>
            <a:r>
              <a:rPr lang="en-US" dirty="0"/>
              <a:t> </a:t>
            </a:r>
            <a:r>
              <a:rPr lang="en-US" dirty="0" err="1"/>
              <a:t>loyiha</a:t>
            </a:r>
            <a:r>
              <a:rPr lang="en-US" dirty="0"/>
              <a:t> u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loyihaga</a:t>
            </a:r>
            <a:r>
              <a:rPr lang="en-US" dirty="0"/>
              <a:t> </a:t>
            </a:r>
            <a:r>
              <a:rPr lang="en-US" dirty="0" err="1"/>
              <a:t>mablag</a:t>
            </a:r>
            <a:r>
              <a:rPr lang="en-US" dirty="0"/>
              <a:t>` </a:t>
            </a:r>
            <a:r>
              <a:rPr lang="en-US" dirty="0" err="1"/>
              <a:t>sarflashning</a:t>
            </a:r>
            <a:r>
              <a:rPr lang="en-US" dirty="0"/>
              <a:t> </a:t>
            </a:r>
            <a:r>
              <a:rPr lang="en-US" dirty="0" err="1"/>
              <a:t>maqsadga</a:t>
            </a:r>
            <a:r>
              <a:rPr lang="en-US" dirty="0"/>
              <a:t> </a:t>
            </a:r>
            <a:r>
              <a:rPr lang="en-US" dirty="0" err="1"/>
              <a:t>muvoffiqligini</a:t>
            </a:r>
            <a:r>
              <a:rPr lang="en-US" dirty="0"/>
              <a:t> </a:t>
            </a:r>
            <a:r>
              <a:rPr lang="en-US" dirty="0" err="1"/>
              <a:t>aniqlab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 smtClean="0"/>
              <a:t>.				</a:t>
            </a:r>
            <a:r>
              <a:rPr lang="en-US" dirty="0" err="1" smtClean="0"/>
              <a:t>Biznes</a:t>
            </a:r>
            <a:r>
              <a:rPr lang="en-US" dirty="0" smtClean="0"/>
              <a:t> </a:t>
            </a:r>
            <a:r>
              <a:rPr lang="en-US" dirty="0" err="1"/>
              <a:t>loyihalardan</a:t>
            </a:r>
            <a:r>
              <a:rPr lang="en-US" dirty="0"/>
              <a:t> </a:t>
            </a:r>
            <a:r>
              <a:rPr lang="en-US" dirty="0" err="1"/>
              <a:t>biri-startapdir</a:t>
            </a:r>
            <a:r>
              <a:rPr lang="en-US" dirty="0"/>
              <a:t>. </a:t>
            </a:r>
            <a:r>
              <a:rPr lang="en-US" dirty="0" err="1"/>
              <a:t>Startap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biznesning</a:t>
            </a:r>
            <a:r>
              <a:rPr lang="en-US" dirty="0"/>
              <a:t> </a:t>
            </a:r>
            <a:r>
              <a:rPr lang="en-US" dirty="0" err="1"/>
              <a:t>istalgan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, </a:t>
            </a:r>
            <a:r>
              <a:rPr lang="en-US" dirty="0" err="1"/>
              <a:t>undagi</a:t>
            </a:r>
            <a:r>
              <a:rPr lang="en-US" dirty="0"/>
              <a:t> </a:t>
            </a:r>
            <a:r>
              <a:rPr lang="en-US" dirty="0" err="1"/>
              <a:t>farq</a:t>
            </a:r>
            <a:r>
              <a:rPr lang="en-US" dirty="0"/>
              <a:t> </a:t>
            </a:r>
            <a:r>
              <a:rPr lang="en-US" dirty="0" err="1"/>
              <a:t>bozorga</a:t>
            </a:r>
            <a:r>
              <a:rPr lang="en-US" dirty="0"/>
              <a:t> </a:t>
            </a:r>
            <a:r>
              <a:rPr lang="en-US" dirty="0" err="1"/>
              <a:t>avval</a:t>
            </a:r>
            <a:r>
              <a:rPr lang="en-US" dirty="0"/>
              <a:t> </a:t>
            </a:r>
            <a:r>
              <a:rPr lang="en-US" dirty="0" err="1"/>
              <a:t>foydalanilmagan</a:t>
            </a:r>
            <a:r>
              <a:rPr lang="en-US" dirty="0"/>
              <a:t> </a:t>
            </a:r>
            <a:r>
              <a:rPr lang="en-US" dirty="0" err="1"/>
              <a:t>uslubda</a:t>
            </a:r>
            <a:r>
              <a:rPr lang="en-US" dirty="0"/>
              <a:t> (</a:t>
            </a:r>
            <a:r>
              <a:rPr lang="en-US" dirty="0" err="1"/>
              <a:t>oʻz-oʻzidan</a:t>
            </a:r>
            <a:r>
              <a:rPr lang="en-US" dirty="0"/>
              <a:t> </a:t>
            </a:r>
            <a:r>
              <a:rPr lang="en-US" dirty="0" err="1"/>
              <a:t>qonun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taqiqlanmagan</a:t>
            </a:r>
            <a:r>
              <a:rPr lang="en-US" dirty="0"/>
              <a:t>) </a:t>
            </a:r>
            <a:r>
              <a:rPr lang="en-US" dirty="0" err="1"/>
              <a:t>tovarlar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хizmatlar</a:t>
            </a:r>
            <a:r>
              <a:rPr lang="en-US" dirty="0"/>
              <a:t> </a:t>
            </a:r>
            <a:r>
              <a:rPr lang="en-US" dirty="0" err="1"/>
              <a:t>taqdim</a:t>
            </a:r>
            <a:r>
              <a:rPr lang="en-US" dirty="0"/>
              <a:t> </a:t>
            </a:r>
            <a:r>
              <a:rPr lang="en-US" dirty="0" err="1"/>
              <a:t>etishda</a:t>
            </a:r>
            <a:r>
              <a:rPr lang="en-US" dirty="0"/>
              <a:t> </a:t>
            </a:r>
            <a:r>
              <a:rPr lang="en-US" dirty="0" err="1"/>
              <a:t>ifodalanadi.Uning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asos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gʻoya</a:t>
            </a:r>
            <a:r>
              <a:rPr lang="en-US" dirty="0"/>
              <a:t>, </a:t>
            </a:r>
            <a:r>
              <a:rPr lang="en-US" dirty="0" err="1"/>
              <a:t>ijro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moliyalashtirishga</a:t>
            </a:r>
            <a:r>
              <a:rPr lang="en-US" dirty="0"/>
              <a:t> </a:t>
            </a:r>
            <a:r>
              <a:rPr lang="en-US" dirty="0" err="1"/>
              <a:t>koʻpaytirilgan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dolzarbligi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oʻziga</a:t>
            </a:r>
            <a:r>
              <a:rPr lang="en-US" dirty="0"/>
              <a:t> </a:t>
            </a:r>
            <a:r>
              <a:rPr lang="en-US" dirty="0" err="1"/>
              <a:t>хosligi</a:t>
            </a:r>
            <a:r>
              <a:rPr lang="en-US" dirty="0"/>
              <a:t>. </a:t>
            </a:r>
            <a:r>
              <a:rPr lang="en-US" dirty="0" err="1"/>
              <a:t>Pirovardida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biznes</a:t>
            </a:r>
            <a:r>
              <a:rPr lang="en-US" dirty="0"/>
              <a:t> </a:t>
            </a:r>
            <a:r>
              <a:rPr lang="en-US" dirty="0" err="1"/>
              <a:t>loyihaning</a:t>
            </a:r>
            <a:r>
              <a:rPr lang="en-US" dirty="0"/>
              <a:t> </a:t>
            </a:r>
            <a:r>
              <a:rPr lang="en-US" dirty="0" err="1"/>
              <a:t>muvaffaqiyatini</a:t>
            </a:r>
            <a:r>
              <a:rPr lang="en-US" dirty="0"/>
              <a:t> </a:t>
            </a:r>
            <a:r>
              <a:rPr lang="en-US" dirty="0" err="1"/>
              <a:t>ta’minlashi</a:t>
            </a:r>
            <a:r>
              <a:rPr lang="en-US" dirty="0"/>
              <a:t> </a:t>
            </a:r>
            <a:r>
              <a:rPr lang="en-US" dirty="0" err="1"/>
              <a:t>mumkin.Misol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, </a:t>
            </a:r>
            <a:r>
              <a:rPr lang="en-US" dirty="0" err="1"/>
              <a:t>startaplar</a:t>
            </a:r>
            <a:r>
              <a:rPr lang="en-US" dirty="0"/>
              <a:t> </a:t>
            </a:r>
            <a:r>
              <a:rPr lang="en-US" dirty="0" err="1"/>
              <a:t>vatani</a:t>
            </a:r>
            <a:r>
              <a:rPr lang="en-US" dirty="0"/>
              <a:t> </a:t>
            </a:r>
            <a:r>
              <a:rPr lang="en-US" dirty="0" err="1"/>
              <a:t>boʻlmish</a:t>
            </a:r>
            <a:r>
              <a:rPr lang="en-US" dirty="0"/>
              <a:t> </a:t>
            </a:r>
            <a:r>
              <a:rPr lang="en-US" dirty="0" err="1"/>
              <a:t>AQShda</a:t>
            </a:r>
            <a:r>
              <a:rPr lang="en-US" dirty="0"/>
              <a:t> 24 </a:t>
            </a:r>
            <a:r>
              <a:rPr lang="en-US" dirty="0" err="1"/>
              <a:t>yoshli</a:t>
            </a:r>
            <a:r>
              <a:rPr lang="en-US" dirty="0"/>
              <a:t>  Rob </a:t>
            </a:r>
            <a:r>
              <a:rPr lang="en-US" dirty="0" err="1"/>
              <a:t>Raynхart</a:t>
            </a:r>
            <a:r>
              <a:rPr lang="en-US" dirty="0"/>
              <a:t> </a:t>
            </a:r>
            <a:r>
              <a:rPr lang="en-US" dirty="0" err="1"/>
              <a:t>taomni</a:t>
            </a:r>
            <a:r>
              <a:rPr lang="en-US" dirty="0"/>
              <a:t> </a:t>
            </a:r>
            <a:r>
              <a:rPr lang="en-US" dirty="0" err="1"/>
              <a:t>oʻrnini</a:t>
            </a:r>
            <a:r>
              <a:rPr lang="en-US" dirty="0"/>
              <a:t> </a:t>
            </a:r>
            <a:r>
              <a:rPr lang="en-US" dirty="0" err="1"/>
              <a:t>bosadigan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organizm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– </a:t>
            </a:r>
            <a:r>
              <a:rPr lang="en-US" dirty="0" err="1"/>
              <a:t>yogʻlar</a:t>
            </a:r>
            <a:r>
              <a:rPr lang="en-US" dirty="0"/>
              <a:t>, </a:t>
            </a:r>
            <a:r>
              <a:rPr lang="en-US" dirty="0" err="1"/>
              <a:t>oqsillar</a:t>
            </a:r>
            <a:r>
              <a:rPr lang="en-US" dirty="0"/>
              <a:t>, </a:t>
            </a:r>
            <a:r>
              <a:rPr lang="en-US" dirty="0" err="1"/>
              <a:t>tuzlar</a:t>
            </a:r>
            <a:r>
              <a:rPr lang="en-US" dirty="0"/>
              <a:t>, </a:t>
            </a:r>
            <a:r>
              <a:rPr lang="en-US" dirty="0" err="1"/>
              <a:t>mikroelementlar</a:t>
            </a:r>
            <a:r>
              <a:rPr lang="en-US" dirty="0"/>
              <a:t>, </a:t>
            </a:r>
            <a:r>
              <a:rPr lang="en-US" dirty="0" err="1"/>
              <a:t>uglevodlarga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Soylent </a:t>
            </a:r>
            <a:r>
              <a:rPr lang="en-US" dirty="0" err="1"/>
              <a:t>ichimligini</a:t>
            </a:r>
            <a:r>
              <a:rPr lang="en-US" dirty="0"/>
              <a:t> </a:t>
            </a:r>
            <a:r>
              <a:rPr lang="en-US" dirty="0" err="1"/>
              <a:t>oʻylab</a:t>
            </a:r>
            <a:r>
              <a:rPr lang="en-US" dirty="0"/>
              <a:t> </a:t>
            </a:r>
            <a:r>
              <a:rPr lang="en-US" dirty="0" err="1"/>
              <a:t>topdi</a:t>
            </a:r>
            <a:r>
              <a:rPr lang="en-US" dirty="0"/>
              <a:t>. Bu </a:t>
            </a:r>
            <a:r>
              <a:rPr lang="en-US" dirty="0" err="1"/>
              <a:t>betakror</a:t>
            </a:r>
            <a:r>
              <a:rPr lang="en-US" dirty="0"/>
              <a:t> </a:t>
            </a:r>
            <a:r>
              <a:rPr lang="en-US" dirty="0" err="1"/>
              <a:t>mahsulotga</a:t>
            </a:r>
            <a:r>
              <a:rPr lang="en-US" dirty="0"/>
              <a:t> </a:t>
            </a:r>
            <a:r>
              <a:rPr lang="en-US" dirty="0" err="1"/>
              <a:t>allaqachon</a:t>
            </a:r>
            <a:r>
              <a:rPr lang="en-US" dirty="0"/>
              <a:t> </a:t>
            </a:r>
            <a:r>
              <a:rPr lang="en-US" dirty="0" err="1"/>
              <a:t>qariyb</a:t>
            </a:r>
            <a:r>
              <a:rPr lang="en-US" dirty="0"/>
              <a:t> million dollar </a:t>
            </a:r>
            <a:r>
              <a:rPr lang="en-US" dirty="0" err="1"/>
              <a:t>sarflangan.Rossiyada</a:t>
            </a:r>
            <a:r>
              <a:rPr lang="en-US" dirty="0"/>
              <a:t> “</a:t>
            </a:r>
            <a:r>
              <a:rPr lang="en-US" dirty="0" err="1"/>
              <a:t>Taomlar</a:t>
            </a:r>
            <a:r>
              <a:rPr lang="en-US" dirty="0"/>
              <a:t> </a:t>
            </a:r>
            <a:r>
              <a:rPr lang="en-US" dirty="0" err="1"/>
              <a:t>partiyasi</a:t>
            </a:r>
            <a:r>
              <a:rPr lang="en-US" dirty="0"/>
              <a:t>” </a:t>
            </a:r>
            <a:r>
              <a:rPr lang="en-US" dirty="0" err="1"/>
              <a:t>startapi</a:t>
            </a:r>
            <a:r>
              <a:rPr lang="en-US" dirty="0"/>
              <a:t> Moskva </a:t>
            </a:r>
            <a:r>
              <a:rPr lang="en-US" dirty="0" err="1"/>
              <a:t>va</a:t>
            </a:r>
            <a:r>
              <a:rPr lang="en-US" dirty="0"/>
              <a:t> Sankt-</a:t>
            </a:r>
            <a:r>
              <a:rPr lang="en-US" dirty="0" err="1"/>
              <a:t>Peterburgning</a:t>
            </a:r>
            <a:r>
              <a:rPr lang="en-US" dirty="0"/>
              <a:t> </a:t>
            </a:r>
            <a:r>
              <a:rPr lang="en-US" dirty="0" err="1"/>
              <a:t>koʻp</a:t>
            </a:r>
            <a:r>
              <a:rPr lang="en-US" dirty="0"/>
              <a:t> </a:t>
            </a:r>
            <a:r>
              <a:rPr lang="en-US" dirty="0" err="1"/>
              <a:t>aholisiga</a:t>
            </a:r>
            <a:r>
              <a:rPr lang="en-US" dirty="0"/>
              <a:t>  </a:t>
            </a:r>
            <a:r>
              <a:rPr lang="en-US" dirty="0" err="1"/>
              <a:t>yoqib</a:t>
            </a:r>
            <a:r>
              <a:rPr lang="en-US" dirty="0"/>
              <a:t> </a:t>
            </a:r>
            <a:r>
              <a:rPr lang="en-US" dirty="0" err="1"/>
              <a:t>qolgan</a:t>
            </a:r>
            <a:r>
              <a:rPr lang="en-US" dirty="0"/>
              <a:t>. </a:t>
            </a:r>
            <a:r>
              <a:rPr lang="en-US" dirty="0" err="1"/>
              <a:t>Loyihaning</a:t>
            </a:r>
            <a:r>
              <a:rPr lang="en-US" dirty="0"/>
              <a:t> </a:t>
            </a:r>
            <a:r>
              <a:rPr lang="en-US" dirty="0" err="1"/>
              <a:t>gʻoyasi</a:t>
            </a:r>
            <a:r>
              <a:rPr lang="en-US" dirty="0"/>
              <a:t> </a:t>
            </a:r>
            <a:r>
              <a:rPr lang="en-US" dirty="0" err="1"/>
              <a:t>shundaki</a:t>
            </a:r>
            <a:r>
              <a:rPr lang="en-US" dirty="0"/>
              <a:t>,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yakshanba</a:t>
            </a:r>
            <a:r>
              <a:rPr lang="en-US" dirty="0"/>
              <a:t> </a:t>
            </a:r>
            <a:r>
              <a:rPr lang="en-US" dirty="0" err="1"/>
              <a:t>mijozlarga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  </a:t>
            </a:r>
            <a:r>
              <a:rPr lang="en-US" dirty="0" err="1"/>
              <a:t>yangi</a:t>
            </a:r>
            <a:r>
              <a:rPr lang="en-US" dirty="0"/>
              <a:t>, </a:t>
            </a:r>
            <a:r>
              <a:rPr lang="en-US" dirty="0" err="1"/>
              <a:t>salqinlatilgan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kunlari</a:t>
            </a:r>
            <a:r>
              <a:rPr lang="en-US" dirty="0"/>
              <a:t> </a:t>
            </a:r>
            <a:r>
              <a:rPr lang="en-US" dirty="0" err="1"/>
              <a:t>boʻyicha</a:t>
            </a:r>
            <a:r>
              <a:rPr lang="en-US" dirty="0"/>
              <a:t> </a:t>
            </a:r>
            <a:r>
              <a:rPr lang="en-US" dirty="0" err="1"/>
              <a:t>oʻralgan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retseptlar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qutilar</a:t>
            </a:r>
            <a:r>
              <a:rPr lang="en-US" dirty="0"/>
              <a:t> </a:t>
            </a:r>
            <a:r>
              <a:rPr lang="en-US" dirty="0" err="1"/>
              <a:t>yetkazib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. </a:t>
            </a:r>
            <a:r>
              <a:rPr lang="en-US" dirty="0" err="1"/>
              <a:t>Olaylik</a:t>
            </a:r>
            <a:r>
              <a:rPr lang="en-US" dirty="0"/>
              <a:t>, “</a:t>
            </a:r>
            <a:r>
              <a:rPr lang="en-US" dirty="0" err="1"/>
              <a:t>dushanba</a:t>
            </a:r>
            <a:r>
              <a:rPr lang="en-US" dirty="0"/>
              <a:t>” </a:t>
            </a:r>
            <a:r>
              <a:rPr lang="en-US" dirty="0" err="1"/>
              <a:t>oʻramini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kifoya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retsept</a:t>
            </a:r>
            <a:r>
              <a:rPr lang="en-US" dirty="0"/>
              <a:t> </a:t>
            </a:r>
            <a:r>
              <a:rPr lang="en-US" dirty="0" err="1"/>
              <a:t>boʻyicha</a:t>
            </a:r>
            <a:r>
              <a:rPr lang="en-US" dirty="0"/>
              <a:t> </a:t>
            </a:r>
            <a:r>
              <a:rPr lang="en-US" dirty="0" err="1"/>
              <a:t>taom</a:t>
            </a:r>
            <a:r>
              <a:rPr lang="en-US" dirty="0"/>
              <a:t> </a:t>
            </a:r>
            <a:r>
              <a:rPr lang="en-US" dirty="0" err="1"/>
              <a:t>tayyorlash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osh</a:t>
            </a:r>
            <a:r>
              <a:rPr lang="en-US" dirty="0"/>
              <a:t> </a:t>
            </a:r>
            <a:r>
              <a:rPr lang="en-US" dirty="0" err="1"/>
              <a:t>хomi</a:t>
            </a:r>
            <a:r>
              <a:rPr lang="en-US" dirty="0"/>
              <a:t> </a:t>
            </a:r>
            <a:r>
              <a:rPr lang="en-US" dirty="0" err="1"/>
              <a:t>qoʻl</a:t>
            </a:r>
            <a:r>
              <a:rPr lang="en-US" dirty="0"/>
              <a:t> </a:t>
            </a:r>
            <a:r>
              <a:rPr lang="en-US" dirty="0" err="1"/>
              <a:t>ostida</a:t>
            </a:r>
            <a:r>
              <a:rPr lang="en-US" dirty="0"/>
              <a:t> </a:t>
            </a:r>
            <a:r>
              <a:rPr lang="en-US" dirty="0" err="1"/>
              <a:t>boʻladi.Xorijda</a:t>
            </a:r>
            <a:r>
              <a:rPr lang="en-US" dirty="0"/>
              <a:t> </a:t>
            </a:r>
            <a:r>
              <a:rPr lang="en-US" dirty="0" err="1"/>
              <a:t>startaplarning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889" y="90311"/>
            <a:ext cx="1207911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muvaffaqiyatliligini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juda</a:t>
            </a:r>
            <a:r>
              <a:rPr lang="en-US" dirty="0" smtClean="0"/>
              <a:t> </a:t>
            </a:r>
            <a:r>
              <a:rPr lang="en-US" dirty="0" err="1" smtClean="0"/>
              <a:t>mashhurligini</a:t>
            </a:r>
            <a:r>
              <a:rPr lang="en-US" dirty="0" smtClean="0"/>
              <a:t> </a:t>
            </a:r>
            <a:r>
              <a:rPr lang="en-US" dirty="0" err="1" smtClean="0"/>
              <a:t>bilgan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, </a:t>
            </a:r>
            <a:r>
              <a:rPr lang="en-US" dirty="0" err="1" smtClean="0"/>
              <a:t>bilishni</a:t>
            </a:r>
            <a:r>
              <a:rPr lang="en-US" dirty="0" smtClean="0"/>
              <a:t> </a:t>
            </a:r>
            <a:r>
              <a:rPr lang="ru-RU" dirty="0" smtClean="0"/>
              <a:t>х</a:t>
            </a:r>
            <a:r>
              <a:rPr lang="en-US" dirty="0" err="1" smtClean="0"/>
              <a:t>ohlardik</a:t>
            </a:r>
            <a:r>
              <a:rPr lang="en-US" dirty="0" smtClean="0"/>
              <a:t>, </a:t>
            </a:r>
            <a:r>
              <a:rPr lang="en-US" dirty="0" err="1" smtClean="0"/>
              <a:t>ular</a:t>
            </a:r>
            <a:r>
              <a:rPr lang="en-US" dirty="0" smtClean="0"/>
              <a:t> </a:t>
            </a:r>
            <a:r>
              <a:rPr lang="en-US" dirty="0" err="1" smtClean="0"/>
              <a:t>bizda</a:t>
            </a:r>
            <a:r>
              <a:rPr lang="en-US" dirty="0" smtClean="0"/>
              <a:t> </a:t>
            </a:r>
            <a:r>
              <a:rPr lang="en-US" dirty="0" err="1" smtClean="0"/>
              <a:t>mavjudmi</a:t>
            </a:r>
            <a:r>
              <a:rPr lang="en-US" dirty="0" smtClean="0"/>
              <a:t>?  </a:t>
            </a:r>
            <a:r>
              <a:rPr lang="en-US" dirty="0" err="1" smtClean="0"/>
              <a:t>Ular</a:t>
            </a:r>
            <a:r>
              <a:rPr lang="en-US" dirty="0" smtClean="0"/>
              <a:t> </a:t>
            </a:r>
            <a:r>
              <a:rPr lang="en-US" dirty="0" err="1" smtClean="0"/>
              <a:t>hali</a:t>
            </a:r>
            <a:r>
              <a:rPr lang="en-US" dirty="0" smtClean="0"/>
              <a:t> </a:t>
            </a:r>
            <a:r>
              <a:rPr lang="en-US" dirty="0" err="1" smtClean="0"/>
              <a:t>unchalik</a:t>
            </a:r>
            <a:r>
              <a:rPr lang="en-US" dirty="0" smtClean="0"/>
              <a:t> </a:t>
            </a:r>
            <a:r>
              <a:rPr lang="en-US" dirty="0" err="1" smtClean="0"/>
              <a:t>koʻp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, Moskva ham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onda</a:t>
            </a:r>
            <a:r>
              <a:rPr lang="en-US" dirty="0" smtClean="0"/>
              <a:t> </a:t>
            </a:r>
            <a:r>
              <a:rPr lang="en-US" dirty="0" err="1" smtClean="0"/>
              <a:t>qurilmagan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 Bileton.uz – </a:t>
            </a:r>
            <a:r>
              <a:rPr lang="en-US" dirty="0" err="1" smtClean="0"/>
              <a:t>tadbirlar</a:t>
            </a:r>
            <a:r>
              <a:rPr lang="en-US" dirty="0" smtClean="0"/>
              <a:t>, </a:t>
            </a:r>
            <a:r>
              <a:rPr lang="en-US" dirty="0" err="1" smtClean="0"/>
              <a:t>kino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teatrga</a:t>
            </a:r>
            <a:r>
              <a:rPr lang="en-US" dirty="0" smtClean="0"/>
              <a:t> </a:t>
            </a:r>
            <a:r>
              <a:rPr lang="en-US" dirty="0" err="1" smtClean="0"/>
              <a:t>pattalarni</a:t>
            </a:r>
            <a:r>
              <a:rPr lang="en-US" dirty="0" smtClean="0"/>
              <a:t> </a:t>
            </a:r>
            <a:r>
              <a:rPr lang="en-US" dirty="0" err="1" smtClean="0"/>
              <a:t>onlayn-sotish</a:t>
            </a:r>
            <a:r>
              <a:rPr lang="en-US" dirty="0" smtClean="0"/>
              <a:t>. </a:t>
            </a:r>
            <a:r>
              <a:rPr lang="en-US" dirty="0" err="1" smtClean="0"/>
              <a:t>Tashkilotchilar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qulay</a:t>
            </a:r>
            <a:r>
              <a:rPr lang="en-US" dirty="0" smtClean="0"/>
              <a:t> </a:t>
            </a:r>
            <a:r>
              <a:rPr lang="en-US" dirty="0" err="1" smtClean="0"/>
              <a:t>imkoniyatlar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tadbirlarni</a:t>
            </a:r>
            <a:r>
              <a:rPr lang="en-US" dirty="0" smtClean="0"/>
              <a:t> </a:t>
            </a:r>
            <a:r>
              <a:rPr lang="en-US" dirty="0" err="1" smtClean="0"/>
              <a:t>tez</a:t>
            </a:r>
            <a:r>
              <a:rPr lang="en-US" dirty="0" smtClean="0"/>
              <a:t> </a:t>
            </a:r>
            <a:r>
              <a:rPr lang="en-US" dirty="0" err="1" smtClean="0"/>
              <a:t>barpo</a:t>
            </a:r>
            <a:r>
              <a:rPr lang="en-US" dirty="0" smtClean="0"/>
              <a:t> </a:t>
            </a:r>
            <a:r>
              <a:rPr lang="en-US" dirty="0" err="1" smtClean="0"/>
              <a:t>etish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olgʻa</a:t>
            </a:r>
            <a:r>
              <a:rPr lang="en-US" dirty="0" smtClean="0"/>
              <a:t> </a:t>
            </a:r>
            <a:r>
              <a:rPr lang="en-US" dirty="0" err="1" smtClean="0"/>
              <a:t>siljitish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platforma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 Boomerang.uz – </a:t>
            </a:r>
            <a:r>
              <a:rPr lang="en-US" dirty="0" err="1" smtClean="0"/>
              <a:t>amaliy</a:t>
            </a:r>
            <a:r>
              <a:rPr lang="en-US" dirty="0" smtClean="0"/>
              <a:t> </a:t>
            </a:r>
            <a:r>
              <a:rPr lang="ru-RU" dirty="0" smtClean="0"/>
              <a:t>х</a:t>
            </a:r>
            <a:r>
              <a:rPr lang="en-US" dirty="0" smtClean="0"/>
              <a:t>at-</a:t>
            </a:r>
            <a:r>
              <a:rPr lang="ru-RU" dirty="0" smtClean="0"/>
              <a:t>х</a:t>
            </a:r>
            <a:r>
              <a:rPr lang="en-US" dirty="0" err="1" smtClean="0"/>
              <a:t>abarlarni</a:t>
            </a:r>
            <a:r>
              <a:rPr lang="en-US" dirty="0" smtClean="0"/>
              <a:t> </a:t>
            </a:r>
            <a:r>
              <a:rPr lang="en-US" dirty="0" err="1" smtClean="0"/>
              <a:t>kuryerlik</a:t>
            </a:r>
            <a:r>
              <a:rPr lang="en-US" dirty="0" smtClean="0"/>
              <a:t> </a:t>
            </a:r>
            <a:r>
              <a:rPr lang="en-US" dirty="0" err="1" smtClean="0"/>
              <a:t>yetkazib</a:t>
            </a:r>
            <a:r>
              <a:rPr lang="en-US" dirty="0" smtClean="0"/>
              <a:t> </a:t>
            </a:r>
            <a:r>
              <a:rPr lang="en-US" dirty="0" err="1" smtClean="0"/>
              <a:t>berish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ru-RU" dirty="0" smtClean="0"/>
              <a:t>х</a:t>
            </a:r>
            <a:r>
              <a:rPr lang="en-US" dirty="0" err="1" smtClean="0"/>
              <a:t>nologik</a:t>
            </a:r>
            <a:r>
              <a:rPr lang="en-US" dirty="0" smtClean="0"/>
              <a:t> </a:t>
            </a:r>
            <a:r>
              <a:rPr lang="ru-RU" dirty="0" smtClean="0"/>
              <a:t>х</a:t>
            </a:r>
            <a:r>
              <a:rPr lang="en-US" dirty="0" err="1" smtClean="0"/>
              <a:t>izmati</a:t>
            </a:r>
            <a:r>
              <a:rPr lang="en-US" dirty="0" smtClean="0"/>
              <a:t>. </a:t>
            </a:r>
            <a:r>
              <a:rPr lang="en-US" dirty="0" err="1" smtClean="0"/>
              <a:t>Istiqbolda</a:t>
            </a:r>
            <a:r>
              <a:rPr lang="en-US" dirty="0" smtClean="0"/>
              <a:t> – internet-</a:t>
            </a:r>
            <a:r>
              <a:rPr lang="en-US" dirty="0" err="1" smtClean="0"/>
              <a:t>doʻkonlar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tezkor</a:t>
            </a:r>
            <a:r>
              <a:rPr lang="en-US" dirty="0" smtClean="0"/>
              <a:t> </a:t>
            </a:r>
            <a:r>
              <a:rPr lang="en-US" dirty="0" err="1" smtClean="0"/>
              <a:t>yetkazib</a:t>
            </a:r>
            <a:r>
              <a:rPr lang="en-US" dirty="0" smtClean="0"/>
              <a:t> </a:t>
            </a:r>
            <a:r>
              <a:rPr lang="en-US" dirty="0" err="1" smtClean="0"/>
              <a:t>berish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 Oson.uz – </a:t>
            </a:r>
            <a:r>
              <a:rPr lang="en-US" dirty="0" err="1" smtClean="0"/>
              <a:t>shoping</a:t>
            </a:r>
            <a:r>
              <a:rPr lang="en-US" dirty="0" smtClean="0"/>
              <a:t> </a:t>
            </a:r>
            <a:r>
              <a:rPr lang="en-US" dirty="0" err="1" smtClean="0"/>
              <a:t>boʻyicha</a:t>
            </a:r>
            <a:r>
              <a:rPr lang="en-US" dirty="0" smtClean="0"/>
              <a:t> </a:t>
            </a:r>
            <a:r>
              <a:rPr lang="en-US" dirty="0" err="1" smtClean="0"/>
              <a:t>sha</a:t>
            </a:r>
            <a:r>
              <a:rPr lang="ru-RU" dirty="0" smtClean="0"/>
              <a:t>х</a:t>
            </a:r>
            <a:r>
              <a:rPr lang="en-US" dirty="0" err="1" smtClean="0"/>
              <a:t>siy</a:t>
            </a:r>
            <a:r>
              <a:rPr lang="en-US" dirty="0" smtClean="0"/>
              <a:t> </a:t>
            </a:r>
            <a:r>
              <a:rPr lang="en-US" dirty="0" err="1" smtClean="0"/>
              <a:t>gid</a:t>
            </a:r>
            <a:r>
              <a:rPr lang="en-US" dirty="0" smtClean="0"/>
              <a:t>. </a:t>
            </a:r>
            <a:r>
              <a:rPr lang="en-US" dirty="0" err="1" smtClean="0"/>
              <a:t>Oʻzbekiston</a:t>
            </a:r>
            <a:r>
              <a:rPr lang="en-US" dirty="0" smtClean="0"/>
              <a:t> </a:t>
            </a:r>
            <a:r>
              <a:rPr lang="en-US" dirty="0" err="1" smtClean="0"/>
              <a:t>doʻkonlarining</a:t>
            </a:r>
            <a:r>
              <a:rPr lang="en-US" dirty="0" smtClean="0"/>
              <a:t> </a:t>
            </a:r>
            <a:r>
              <a:rPr lang="en-US" dirty="0" err="1" smtClean="0"/>
              <a:t>tovar</a:t>
            </a:r>
            <a:r>
              <a:rPr lang="en-US" dirty="0" smtClean="0"/>
              <a:t> </a:t>
            </a:r>
            <a:r>
              <a:rPr lang="en-US" dirty="0" err="1" smtClean="0"/>
              <a:t>takliflari</a:t>
            </a:r>
            <a:r>
              <a:rPr lang="en-US" dirty="0" smtClean="0"/>
              <a:t> </a:t>
            </a:r>
            <a:r>
              <a:rPr lang="en-US" dirty="0" err="1" smtClean="0"/>
              <a:t>agregatori</a:t>
            </a:r>
            <a:r>
              <a:rPr lang="en-US" dirty="0" smtClean="0"/>
              <a:t>.  </a:t>
            </a:r>
            <a:r>
              <a:rPr lang="en-US" dirty="0" err="1" smtClean="0"/>
              <a:t>Doʻkonlar</a:t>
            </a:r>
            <a:r>
              <a:rPr lang="en-US" dirty="0" smtClean="0"/>
              <a:t> </a:t>
            </a:r>
            <a:r>
              <a:rPr lang="en-US" dirty="0" err="1" smtClean="0"/>
              <a:t>mijozlari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personallashtirilgan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r>
              <a:rPr lang="en-US" dirty="0" smtClean="0"/>
              <a:t> (</a:t>
            </a:r>
            <a:r>
              <a:rPr lang="en-US" dirty="0" err="1" smtClean="0"/>
              <a:t>loyallik</a:t>
            </a:r>
            <a:r>
              <a:rPr lang="en-US" dirty="0" smtClean="0"/>
              <a:t> </a:t>
            </a:r>
            <a:r>
              <a:rPr lang="en-US" dirty="0" err="1" smtClean="0"/>
              <a:t>dasturi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h.k</a:t>
            </a:r>
            <a:r>
              <a:rPr lang="en-US" dirty="0" smtClean="0"/>
              <a:t>.). iBeacon </a:t>
            </a:r>
            <a:r>
              <a:rPr lang="en-US" dirty="0" err="1" smtClean="0"/>
              <a:t>te</a:t>
            </a:r>
            <a:r>
              <a:rPr lang="ru-RU" dirty="0" smtClean="0"/>
              <a:t>х</a:t>
            </a:r>
            <a:r>
              <a:rPr lang="en-US" dirty="0" err="1" smtClean="0"/>
              <a:t>nologiya</a:t>
            </a:r>
            <a:r>
              <a:rPr lang="en-US" dirty="0" smtClean="0"/>
              <a:t> </a:t>
            </a:r>
            <a:r>
              <a:rPr lang="en-US" dirty="0" err="1" smtClean="0"/>
              <a:t>yordamida</a:t>
            </a:r>
            <a:r>
              <a:rPr lang="en-US" dirty="0" smtClean="0"/>
              <a:t> </a:t>
            </a:r>
            <a:r>
              <a:rPr lang="en-US" dirty="0" err="1" smtClean="0"/>
              <a:t>savdo</a:t>
            </a:r>
            <a:r>
              <a:rPr lang="en-US" dirty="0" smtClean="0"/>
              <a:t> </a:t>
            </a:r>
            <a:r>
              <a:rPr lang="en-US" dirty="0" err="1" smtClean="0"/>
              <a:t>markazlarida</a:t>
            </a:r>
            <a:r>
              <a:rPr lang="en-US" dirty="0" smtClean="0"/>
              <a:t> Indoor-</a:t>
            </a:r>
            <a:r>
              <a:rPr lang="en-US" dirty="0" err="1" smtClean="0"/>
              <a:t>navigatsiya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 Rentme.uz – </a:t>
            </a:r>
            <a:r>
              <a:rPr lang="en-US" dirty="0" err="1" smtClean="0"/>
              <a:t>ashyolar</a:t>
            </a:r>
            <a:r>
              <a:rPr lang="en-US" dirty="0" smtClean="0"/>
              <a:t> </a:t>
            </a:r>
            <a:r>
              <a:rPr lang="en-US" dirty="0" err="1" smtClean="0"/>
              <a:t>prokati</a:t>
            </a:r>
            <a:r>
              <a:rPr lang="en-US" dirty="0" smtClean="0"/>
              <a:t> </a:t>
            </a:r>
            <a:r>
              <a:rPr lang="en-US" dirty="0" err="1" smtClean="0"/>
              <a:t>boʻyicha</a:t>
            </a:r>
            <a:r>
              <a:rPr lang="en-US" dirty="0" smtClean="0"/>
              <a:t> </a:t>
            </a:r>
            <a:r>
              <a:rPr lang="en-US" dirty="0" err="1" smtClean="0"/>
              <a:t>maydon</a:t>
            </a:r>
            <a:r>
              <a:rPr lang="en-US" dirty="0" smtClean="0"/>
              <a:t>. Bu </a:t>
            </a:r>
            <a:r>
              <a:rPr lang="en-US" dirty="0" err="1" smtClean="0"/>
              <a:t>yerda</a:t>
            </a:r>
            <a:r>
              <a:rPr lang="en-US" dirty="0" smtClean="0"/>
              <a:t> </a:t>
            </a:r>
            <a:r>
              <a:rPr lang="en-US" dirty="0" err="1" smtClean="0"/>
              <a:t>bekor</a:t>
            </a:r>
            <a:r>
              <a:rPr lang="en-US" dirty="0" smtClean="0"/>
              <a:t> </a:t>
            </a:r>
            <a:r>
              <a:rPr lang="en-US" dirty="0" err="1" smtClean="0"/>
              <a:t>yotgan</a:t>
            </a:r>
            <a:r>
              <a:rPr lang="en-US" dirty="0" smtClean="0"/>
              <a:t> </a:t>
            </a:r>
            <a:r>
              <a:rPr lang="en-US" dirty="0" err="1" smtClean="0"/>
              <a:t>ashyolarni</a:t>
            </a:r>
            <a:r>
              <a:rPr lang="en-US" dirty="0" smtClean="0"/>
              <a:t> </a:t>
            </a:r>
            <a:r>
              <a:rPr lang="en-US" dirty="0" err="1" smtClean="0"/>
              <a:t>ijaraga</a:t>
            </a:r>
            <a:r>
              <a:rPr lang="en-US" dirty="0" smtClean="0"/>
              <a:t> </a:t>
            </a:r>
            <a:r>
              <a:rPr lang="en-US" dirty="0" err="1" smtClean="0"/>
              <a:t>berib</a:t>
            </a:r>
            <a:r>
              <a:rPr lang="en-US" dirty="0" smtClean="0"/>
              <a:t>, 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topish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 Straxovka.uz – </a:t>
            </a:r>
            <a:r>
              <a:rPr lang="en-US" dirty="0" err="1" smtClean="0"/>
              <a:t>onlayn-sugʻurta</a:t>
            </a:r>
            <a:r>
              <a:rPr lang="en-US" dirty="0" smtClean="0"/>
              <a:t>. </a:t>
            </a:r>
            <a:r>
              <a:rPr lang="en-US" dirty="0" err="1" smtClean="0"/>
              <a:t>Polisni</a:t>
            </a:r>
            <a:r>
              <a:rPr lang="en-US" dirty="0" smtClean="0"/>
              <a:t> </a:t>
            </a:r>
            <a:r>
              <a:rPr lang="en-US" dirty="0" err="1" smtClean="0"/>
              <a:t>onlayn</a:t>
            </a:r>
            <a:r>
              <a:rPr lang="en-US" dirty="0" smtClean="0"/>
              <a:t> </a:t>
            </a:r>
            <a:r>
              <a:rPr lang="en-US" dirty="0" err="1" smtClean="0"/>
              <a:t>tarzda</a:t>
            </a:r>
            <a:r>
              <a:rPr lang="en-US" dirty="0" smtClean="0"/>
              <a:t> </a:t>
            </a:r>
            <a:r>
              <a:rPr lang="ru-RU" dirty="0" smtClean="0"/>
              <a:t>х</a:t>
            </a:r>
            <a:r>
              <a:rPr lang="en-US" dirty="0" smtClean="0"/>
              <a:t>arid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imkoniyati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Oʻzbekiston</a:t>
            </a:r>
            <a:r>
              <a:rPr lang="en-US" dirty="0" smtClean="0"/>
              <a:t> </a:t>
            </a:r>
            <a:r>
              <a:rPr lang="en-US" dirty="0" err="1" smtClean="0"/>
              <a:t>sugʻurta</a:t>
            </a:r>
            <a:r>
              <a:rPr lang="en-US" dirty="0" smtClean="0"/>
              <a:t> </a:t>
            </a:r>
            <a:r>
              <a:rPr lang="en-US" dirty="0" err="1" smtClean="0"/>
              <a:t>kompaniyalarining</a:t>
            </a:r>
            <a:r>
              <a:rPr lang="en-US" dirty="0" smtClean="0"/>
              <a:t> </a:t>
            </a:r>
            <a:r>
              <a:rPr lang="en-US" dirty="0" err="1" smtClean="0"/>
              <a:t>takliflar</a:t>
            </a:r>
            <a:r>
              <a:rPr lang="en-US" dirty="0" smtClean="0"/>
              <a:t> </a:t>
            </a:r>
            <a:r>
              <a:rPr lang="en-US" dirty="0" err="1" smtClean="0"/>
              <a:t>agregatori</a:t>
            </a:r>
            <a:r>
              <a:rPr lang="en-US" dirty="0" smtClean="0"/>
              <a:t>. </a:t>
            </a:r>
            <a:r>
              <a:rPr lang="en-US" dirty="0" err="1" smtClean="0"/>
              <a:t>Polislarni</a:t>
            </a:r>
            <a:r>
              <a:rPr lang="en-US" dirty="0" smtClean="0"/>
              <a:t> </a:t>
            </a:r>
            <a:r>
              <a:rPr lang="en-US" dirty="0" err="1" smtClean="0"/>
              <a:t>bepul</a:t>
            </a:r>
            <a:r>
              <a:rPr lang="en-US" dirty="0" smtClean="0"/>
              <a:t> </a:t>
            </a:r>
            <a:r>
              <a:rPr lang="en-US" dirty="0" err="1" smtClean="0"/>
              <a:t>yetkazib</a:t>
            </a:r>
            <a:r>
              <a:rPr lang="en-US" dirty="0" smtClean="0"/>
              <a:t> </a:t>
            </a:r>
            <a:r>
              <a:rPr lang="en-US" dirty="0" err="1" smtClean="0"/>
              <a:t>berish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 Gifty.uz –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vazifalari</a:t>
            </a:r>
            <a:r>
              <a:rPr lang="en-US" dirty="0" smtClean="0"/>
              <a:t> </a:t>
            </a:r>
            <a:r>
              <a:rPr lang="en-US" dirty="0" err="1" smtClean="0"/>
              <a:t>odamlarga</a:t>
            </a:r>
            <a:r>
              <a:rPr lang="en-US" dirty="0" smtClean="0"/>
              <a:t> original </a:t>
            </a:r>
            <a:r>
              <a:rPr lang="en-US" dirty="0" err="1" smtClean="0"/>
              <a:t>buyumlarni</a:t>
            </a:r>
            <a:r>
              <a:rPr lang="en-US" dirty="0" smtClean="0"/>
              <a:t> </a:t>
            </a:r>
            <a:r>
              <a:rPr lang="en-US" dirty="0" err="1" smtClean="0"/>
              <a:t>tashlashda</a:t>
            </a:r>
            <a:r>
              <a:rPr lang="en-US" dirty="0" smtClean="0"/>
              <a:t> </a:t>
            </a:r>
            <a:r>
              <a:rPr lang="en-US" dirty="0" err="1" smtClean="0"/>
              <a:t>yordam</a:t>
            </a:r>
            <a:r>
              <a:rPr lang="en-US" dirty="0" smtClean="0"/>
              <a:t> </a:t>
            </a:r>
            <a:r>
              <a:rPr lang="en-US" dirty="0" err="1" smtClean="0"/>
              <a:t>berish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vaqtda</a:t>
            </a:r>
            <a:r>
              <a:rPr lang="en-US" dirty="0" smtClean="0"/>
              <a:t> </a:t>
            </a:r>
            <a:r>
              <a:rPr lang="en-US" dirty="0" err="1" smtClean="0"/>
              <a:t>qoʻlda</a:t>
            </a:r>
            <a:r>
              <a:rPr lang="en-US" dirty="0" smtClean="0"/>
              <a:t> </a:t>
            </a:r>
            <a:r>
              <a:rPr lang="en-US" dirty="0" err="1" smtClean="0"/>
              <a:t>yasalgan</a:t>
            </a:r>
            <a:r>
              <a:rPr lang="en-US" dirty="0" smtClean="0"/>
              <a:t> </a:t>
            </a:r>
            <a:r>
              <a:rPr lang="en-US" dirty="0" err="1" smtClean="0"/>
              <a:t>mahsulotlar</a:t>
            </a:r>
            <a:r>
              <a:rPr lang="en-US" dirty="0" smtClean="0"/>
              <a:t> 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chiqaruvchilari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sotish</a:t>
            </a:r>
            <a:r>
              <a:rPr lang="en-US" dirty="0" smtClean="0"/>
              <a:t> </a:t>
            </a:r>
            <a:r>
              <a:rPr lang="en-US" dirty="0" err="1" smtClean="0"/>
              <a:t>bozorini</a:t>
            </a:r>
            <a:r>
              <a:rPr lang="en-US" dirty="0" smtClean="0"/>
              <a:t> </a:t>
            </a:r>
            <a:r>
              <a:rPr lang="en-US" dirty="0" err="1" smtClean="0"/>
              <a:t>barpo</a:t>
            </a:r>
            <a:r>
              <a:rPr lang="en-US" dirty="0" smtClean="0"/>
              <a:t> </a:t>
            </a:r>
            <a:r>
              <a:rPr lang="en-US" dirty="0" err="1" smtClean="0"/>
              <a:t>etishdan</a:t>
            </a:r>
            <a:r>
              <a:rPr lang="en-US" dirty="0" smtClean="0"/>
              <a:t> </a:t>
            </a:r>
            <a:r>
              <a:rPr lang="en-US" dirty="0" err="1" smtClean="0"/>
              <a:t>iborat</a:t>
            </a:r>
            <a:r>
              <a:rPr lang="en-US" dirty="0" smtClean="0"/>
              <a:t> </a:t>
            </a:r>
            <a:r>
              <a:rPr lang="en-US" dirty="0" err="1" smtClean="0"/>
              <a:t>servis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"/>
            <a:ext cx="12304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Biznes</a:t>
            </a:r>
            <a:r>
              <a:rPr lang="en-US" dirty="0" smtClean="0"/>
              <a:t> </a:t>
            </a:r>
            <a:r>
              <a:rPr lang="en-US" dirty="0" err="1" smtClean="0"/>
              <a:t>loyihasi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startapni</a:t>
            </a:r>
            <a:r>
              <a:rPr lang="en-US" dirty="0" smtClean="0"/>
              <a:t> 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chiqishni</a:t>
            </a:r>
            <a:r>
              <a:rPr lang="en-US" dirty="0" smtClean="0"/>
              <a:t> </a:t>
            </a:r>
            <a:r>
              <a:rPr lang="en-US" dirty="0" err="1" smtClean="0"/>
              <a:t>boshlash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quyidagi</a:t>
            </a:r>
            <a:r>
              <a:rPr lang="en-US" dirty="0" smtClean="0"/>
              <a:t> </a:t>
            </a:r>
            <a:r>
              <a:rPr lang="en-US" dirty="0" err="1" smtClean="0"/>
              <a:t>bosqichlarni</a:t>
            </a:r>
            <a:r>
              <a:rPr lang="en-US" dirty="0" smtClean="0"/>
              <a:t> </a:t>
            </a:r>
            <a:r>
              <a:rPr lang="en-US" dirty="0" err="1" smtClean="0"/>
              <a:t>o'tkazing</a:t>
            </a:r>
            <a:r>
              <a:rPr lang="en-US" dirty="0" smtClean="0"/>
              <a:t>:</a:t>
            </a:r>
            <a:endParaRPr lang="en-US" dirty="0" smtClean="0"/>
          </a:p>
          <a:p>
            <a:r>
              <a:rPr lang="en-US" dirty="0" err="1" smtClean="0"/>
              <a:t>Ideani</a:t>
            </a:r>
            <a:r>
              <a:rPr lang="en-US" dirty="0" smtClean="0"/>
              <a:t> </a:t>
            </a:r>
            <a:r>
              <a:rPr lang="en-US" dirty="0" err="1" smtClean="0"/>
              <a:t>Tanlang</a:t>
            </a:r>
            <a:r>
              <a:rPr lang="en-US" dirty="0" smtClean="0"/>
              <a:t>: </a:t>
            </a:r>
            <a:r>
              <a:rPr lang="en-US" dirty="0" err="1" smtClean="0"/>
              <a:t>Tanlagan</a:t>
            </a:r>
            <a:r>
              <a:rPr lang="en-US" dirty="0" smtClean="0"/>
              <a:t> </a:t>
            </a:r>
            <a:r>
              <a:rPr lang="en-US" dirty="0" err="1" smtClean="0"/>
              <a:t>sohani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qulayliklarni</a:t>
            </a:r>
            <a:r>
              <a:rPr lang="en-US" dirty="0" smtClean="0"/>
              <a:t> </a:t>
            </a:r>
            <a:r>
              <a:rPr lang="en-US" dirty="0" err="1" smtClean="0"/>
              <a:t>o'rganing</a:t>
            </a:r>
            <a:r>
              <a:rPr lang="en-US" dirty="0" smtClean="0"/>
              <a:t>. </a:t>
            </a:r>
            <a:r>
              <a:rPr lang="en-US" dirty="0" err="1" smtClean="0"/>
              <a:t>Sizni</a:t>
            </a:r>
            <a:r>
              <a:rPr lang="en-US" dirty="0" smtClean="0"/>
              <a:t> </a:t>
            </a:r>
            <a:r>
              <a:rPr lang="en-US" dirty="0" err="1" smtClean="0"/>
              <a:t>qiziqtirgan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muammoni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qiladigan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ideani</a:t>
            </a:r>
            <a:r>
              <a:rPr lang="en-US" dirty="0" smtClean="0"/>
              <a:t> toping.</a:t>
            </a:r>
            <a:endParaRPr lang="en-US" dirty="0" smtClean="0"/>
          </a:p>
          <a:p>
            <a:r>
              <a:rPr lang="en-US" dirty="0" err="1" smtClean="0"/>
              <a:t>Rivojlanuvchi</a:t>
            </a:r>
            <a:r>
              <a:rPr lang="en-US" dirty="0" smtClean="0"/>
              <a:t> </a:t>
            </a:r>
            <a:r>
              <a:rPr lang="en-US" dirty="0" err="1" smtClean="0"/>
              <a:t>Tadqiqot</a:t>
            </a:r>
            <a:r>
              <a:rPr lang="en-US" dirty="0" smtClean="0"/>
              <a:t>: </a:t>
            </a:r>
            <a:r>
              <a:rPr lang="en-US" dirty="0" err="1" smtClean="0"/>
              <a:t>Sizning</a:t>
            </a:r>
            <a:r>
              <a:rPr lang="en-US" dirty="0" smtClean="0"/>
              <a:t> </a:t>
            </a:r>
            <a:r>
              <a:rPr lang="en-US" dirty="0" err="1" smtClean="0"/>
              <a:t>sohangizda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tadbirlar</a:t>
            </a:r>
            <a:r>
              <a:rPr lang="en-US" dirty="0" smtClean="0"/>
              <a:t> </a:t>
            </a:r>
            <a:r>
              <a:rPr lang="en-US" dirty="0" err="1" smtClean="0"/>
              <a:t>olib</a:t>
            </a:r>
            <a:r>
              <a:rPr lang="en-US" dirty="0" smtClean="0"/>
              <a:t> </a:t>
            </a:r>
            <a:r>
              <a:rPr lang="en-US" dirty="0" err="1" smtClean="0"/>
              <a:t>borilmoqda</a:t>
            </a:r>
            <a:r>
              <a:rPr lang="en-US" dirty="0" smtClean="0"/>
              <a:t>, </a:t>
            </a:r>
            <a:r>
              <a:rPr lang="en-US" dirty="0" err="1" smtClean="0"/>
              <a:t>raqobat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, target </a:t>
            </a:r>
            <a:r>
              <a:rPr lang="en-US" dirty="0" err="1" smtClean="0"/>
              <a:t>obyektlar</a:t>
            </a:r>
            <a:r>
              <a:rPr lang="en-US" dirty="0" smtClean="0"/>
              <a:t> </a:t>
            </a:r>
            <a:r>
              <a:rPr lang="en-US" dirty="0" err="1" smtClean="0"/>
              <a:t>kim</a:t>
            </a:r>
            <a:r>
              <a:rPr lang="en-US" dirty="0" smtClean="0"/>
              <a:t>? </a:t>
            </a:r>
            <a:r>
              <a:rPr lang="en-US" dirty="0" err="1" smtClean="0"/>
              <a:t>O'z</a:t>
            </a:r>
            <a:r>
              <a:rPr lang="en-US" dirty="0" smtClean="0"/>
              <a:t> </a:t>
            </a:r>
            <a:r>
              <a:rPr lang="en-US" dirty="0" err="1" smtClean="0"/>
              <a:t>sohangingizdagi</a:t>
            </a:r>
            <a:r>
              <a:rPr lang="en-US" dirty="0" smtClean="0"/>
              <a:t> </a:t>
            </a:r>
            <a:r>
              <a:rPr lang="en-US" dirty="0" err="1" smtClean="0"/>
              <a:t>mutaxassislar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muloqot</a:t>
            </a:r>
            <a:r>
              <a:rPr lang="en-US" dirty="0" smtClean="0"/>
              <a:t> </a:t>
            </a:r>
            <a:r>
              <a:rPr lang="en-US" dirty="0" err="1" smtClean="0"/>
              <a:t>qiling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Biznes</a:t>
            </a:r>
            <a:r>
              <a:rPr lang="en-US" dirty="0" smtClean="0"/>
              <a:t> </a:t>
            </a:r>
            <a:r>
              <a:rPr lang="en-US" dirty="0" err="1" smtClean="0"/>
              <a:t>Rivojlanishini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oshirish</a:t>
            </a:r>
            <a:r>
              <a:rPr lang="en-US" dirty="0" smtClean="0"/>
              <a:t>: </a:t>
            </a:r>
            <a:r>
              <a:rPr lang="en-US" dirty="0" err="1" smtClean="0"/>
              <a:t>Biznesni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rivojlanishini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oshirish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r>
              <a:rPr lang="en-US" dirty="0" smtClean="0"/>
              <a:t>?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daromad</a:t>
            </a:r>
            <a:r>
              <a:rPr lang="en-US" dirty="0" smtClean="0"/>
              <a:t> </a:t>
            </a:r>
            <a:r>
              <a:rPr lang="en-US" dirty="0" err="1" smtClean="0"/>
              <a:t>olishni</a:t>
            </a:r>
            <a:r>
              <a:rPr lang="en-US" dirty="0" smtClean="0"/>
              <a:t> </a:t>
            </a:r>
            <a:r>
              <a:rPr lang="en-US" dirty="0" err="1" smtClean="0"/>
              <a:t>rejalashtirganingizni</a:t>
            </a:r>
            <a:r>
              <a:rPr lang="en-US" dirty="0" smtClean="0"/>
              <a:t> </a:t>
            </a:r>
            <a:r>
              <a:rPr lang="en-US" dirty="0" err="1" smtClean="0"/>
              <a:t>belgilang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Moliyaviy</a:t>
            </a:r>
            <a:r>
              <a:rPr lang="en-US" dirty="0" smtClean="0"/>
              <a:t> </a:t>
            </a:r>
            <a:r>
              <a:rPr lang="en-US" dirty="0" err="1" smtClean="0"/>
              <a:t>Rejalashtirish</a:t>
            </a:r>
            <a:r>
              <a:rPr lang="en-US" dirty="0" smtClean="0"/>
              <a:t>: </a:t>
            </a:r>
            <a:r>
              <a:rPr lang="en-US" dirty="0" err="1" smtClean="0"/>
              <a:t>Qancha</a:t>
            </a:r>
            <a:r>
              <a:rPr lang="en-US" dirty="0" smtClean="0"/>
              <a:t> </a:t>
            </a:r>
            <a:r>
              <a:rPr lang="en-US" dirty="0" err="1" smtClean="0"/>
              <a:t>mablag</a:t>
            </a:r>
            <a:r>
              <a:rPr lang="en-US" dirty="0" smtClean="0"/>
              <a:t>' </a:t>
            </a:r>
            <a:r>
              <a:rPr lang="en-US" dirty="0" err="1" smtClean="0"/>
              <a:t>ajratishingiz</a:t>
            </a:r>
            <a:r>
              <a:rPr lang="en-US" dirty="0" smtClean="0"/>
              <a:t> </a:t>
            </a:r>
            <a:r>
              <a:rPr lang="en-US" dirty="0" err="1" smtClean="0"/>
              <a:t>kerakligini</a:t>
            </a:r>
            <a:r>
              <a:rPr lang="en-US" dirty="0" smtClean="0"/>
              <a:t> </a:t>
            </a:r>
            <a:r>
              <a:rPr lang="en-US" dirty="0" err="1" smtClean="0"/>
              <a:t>aniqlang</a:t>
            </a:r>
            <a:r>
              <a:rPr lang="en-US" dirty="0" smtClean="0"/>
              <a:t>. </a:t>
            </a:r>
            <a:r>
              <a:rPr lang="en-US" dirty="0" err="1" smtClean="0"/>
              <a:t>Sotib</a:t>
            </a:r>
            <a:r>
              <a:rPr lang="en-US" dirty="0" smtClean="0"/>
              <a:t> </a:t>
            </a:r>
            <a:r>
              <a:rPr lang="en-US" dirty="0" err="1" smtClean="0"/>
              <a:t>olish</a:t>
            </a:r>
            <a:r>
              <a:rPr lang="en-US" dirty="0" smtClean="0"/>
              <a:t>, </a:t>
            </a:r>
            <a:r>
              <a:rPr lang="en-US" dirty="0" err="1" smtClean="0"/>
              <a:t>xizmat</a:t>
            </a:r>
            <a:r>
              <a:rPr lang="en-US" dirty="0" smtClean="0"/>
              <a:t> </a:t>
            </a:r>
            <a:r>
              <a:rPr lang="en-US" dirty="0" err="1" smtClean="0"/>
              <a:t>ko'rsatish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investorlar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muzokaralar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tayyor</a:t>
            </a:r>
            <a:r>
              <a:rPr lang="en-US" dirty="0" smtClean="0"/>
              <a:t> </a:t>
            </a:r>
            <a:r>
              <a:rPr lang="en-US" dirty="0" err="1" smtClean="0"/>
              <a:t>bo'ling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Loyiha</a:t>
            </a:r>
            <a:r>
              <a:rPr lang="en-US" dirty="0" smtClean="0"/>
              <a:t> </a:t>
            </a:r>
            <a:r>
              <a:rPr lang="en-US" dirty="0" err="1" smtClean="0"/>
              <a:t>Tuzatish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Test </a:t>
            </a:r>
            <a:r>
              <a:rPr lang="en-US" dirty="0" err="1" smtClean="0"/>
              <a:t>Qilish</a:t>
            </a:r>
            <a:r>
              <a:rPr lang="en-US" dirty="0" smtClean="0"/>
              <a:t>: </a:t>
            </a:r>
            <a:r>
              <a:rPr lang="en-US" dirty="0" err="1" smtClean="0"/>
              <a:t>Biznes</a:t>
            </a:r>
            <a:r>
              <a:rPr lang="en-US" dirty="0" smtClean="0"/>
              <a:t> </a:t>
            </a:r>
            <a:r>
              <a:rPr lang="en-US" dirty="0" err="1" smtClean="0"/>
              <a:t>loyihasini</a:t>
            </a:r>
            <a:r>
              <a:rPr lang="en-US" dirty="0" smtClean="0"/>
              <a:t> </a:t>
            </a:r>
            <a:r>
              <a:rPr lang="en-US" dirty="0" err="1" smtClean="0"/>
              <a:t>tayyorlang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samaradorligini</a:t>
            </a:r>
            <a:r>
              <a:rPr lang="en-US" dirty="0" smtClean="0"/>
              <a:t> test </a:t>
            </a:r>
            <a:r>
              <a:rPr lang="en-US" dirty="0" err="1" smtClean="0"/>
              <a:t>qiling</a:t>
            </a:r>
            <a:r>
              <a:rPr lang="en-US" dirty="0" smtClean="0"/>
              <a:t>. </a:t>
            </a:r>
            <a:r>
              <a:rPr lang="en-US" dirty="0" err="1" smtClean="0"/>
              <a:t>Foydalanuvchilarning</a:t>
            </a:r>
            <a:r>
              <a:rPr lang="en-US" dirty="0" smtClean="0"/>
              <a:t> </a:t>
            </a:r>
            <a:r>
              <a:rPr lang="en-US" dirty="0" err="1" smtClean="0"/>
              <a:t>reaktsiyasini</a:t>
            </a:r>
            <a:r>
              <a:rPr lang="en-US" dirty="0" smtClean="0"/>
              <a:t> </a:t>
            </a:r>
            <a:r>
              <a:rPr lang="en-US" dirty="0" err="1" smtClean="0"/>
              <a:t>ko'rib</a:t>
            </a:r>
            <a:r>
              <a:rPr lang="en-US" dirty="0" smtClean="0"/>
              <a:t> </a:t>
            </a:r>
            <a:r>
              <a:rPr lang="en-US" dirty="0" err="1" smtClean="0"/>
              <a:t>chiqing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kerakli</a:t>
            </a:r>
            <a:r>
              <a:rPr lang="en-US" dirty="0" smtClean="0"/>
              <a:t> </a:t>
            </a:r>
            <a:r>
              <a:rPr lang="en-US" dirty="0" err="1" smtClean="0"/>
              <a:t>o'zgartirishlarni</a:t>
            </a:r>
            <a:r>
              <a:rPr lang="en-US" dirty="0" smtClean="0"/>
              <a:t> </a:t>
            </a:r>
            <a:r>
              <a:rPr lang="en-US" dirty="0" err="1" smtClean="0"/>
              <a:t>qo'llang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Yuridik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Moliyaviy</a:t>
            </a:r>
            <a:r>
              <a:rPr lang="en-US" dirty="0" smtClean="0"/>
              <a:t> </a:t>
            </a:r>
            <a:r>
              <a:rPr lang="en-US" dirty="0" err="1" smtClean="0"/>
              <a:t>Masalalar</a:t>
            </a:r>
            <a:r>
              <a:rPr lang="en-US" dirty="0" smtClean="0"/>
              <a:t>: </a:t>
            </a:r>
            <a:r>
              <a:rPr lang="en-US" dirty="0" err="1" smtClean="0"/>
              <a:t>Qo'shimcha</a:t>
            </a:r>
            <a:r>
              <a:rPr lang="en-US" dirty="0" smtClean="0"/>
              <a:t> </a:t>
            </a:r>
            <a:r>
              <a:rPr lang="en-US" dirty="0" err="1" smtClean="0"/>
              <a:t>yuridik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moliyaviy</a:t>
            </a:r>
            <a:r>
              <a:rPr lang="en-US" dirty="0" smtClean="0"/>
              <a:t> </a:t>
            </a:r>
            <a:r>
              <a:rPr lang="en-US" dirty="0" err="1" smtClean="0"/>
              <a:t>masalalarni</a:t>
            </a:r>
            <a:r>
              <a:rPr lang="en-US" dirty="0" smtClean="0"/>
              <a:t> </a:t>
            </a:r>
            <a:r>
              <a:rPr lang="en-US" dirty="0" err="1" smtClean="0"/>
              <a:t>bartaraf</a:t>
            </a:r>
            <a:r>
              <a:rPr lang="en-US" dirty="0" smtClean="0"/>
              <a:t> </a:t>
            </a:r>
            <a:r>
              <a:rPr lang="en-US" dirty="0" err="1" smtClean="0"/>
              <a:t>etish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yordam</a:t>
            </a:r>
            <a:r>
              <a:rPr lang="en-US" dirty="0" smtClean="0"/>
              <a:t> </a:t>
            </a:r>
            <a:r>
              <a:rPr lang="en-US" dirty="0" err="1" smtClean="0"/>
              <a:t>olishingiz</a:t>
            </a:r>
            <a:r>
              <a:rPr lang="en-US" dirty="0" smtClean="0"/>
              <a:t> </a:t>
            </a:r>
            <a:r>
              <a:rPr lang="en-US" dirty="0" err="1" smtClean="0"/>
              <a:t>zarur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Boshlash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Turli</a:t>
            </a:r>
            <a:r>
              <a:rPr lang="en-US" dirty="0" smtClean="0"/>
              <a:t> </a:t>
            </a:r>
            <a:r>
              <a:rPr lang="en-US" dirty="0" err="1" smtClean="0"/>
              <a:t>Manbalar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Olish</a:t>
            </a:r>
            <a:r>
              <a:rPr lang="en-US" dirty="0" smtClean="0"/>
              <a:t>: </a:t>
            </a:r>
            <a:r>
              <a:rPr lang="en-US" dirty="0" err="1" smtClean="0"/>
              <a:t>Biznesni</a:t>
            </a:r>
            <a:r>
              <a:rPr lang="en-US" dirty="0" smtClean="0"/>
              <a:t> </a:t>
            </a:r>
            <a:r>
              <a:rPr lang="en-US" dirty="0" err="1" smtClean="0"/>
              <a:t>boshlash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zarur</a:t>
            </a:r>
            <a:r>
              <a:rPr lang="en-US" dirty="0" smtClean="0"/>
              <a:t> </a:t>
            </a:r>
            <a:r>
              <a:rPr lang="en-US" dirty="0" err="1" smtClean="0"/>
              <a:t>bo'lgan</a:t>
            </a:r>
            <a:r>
              <a:rPr lang="en-US" dirty="0" smtClean="0"/>
              <a:t> </a:t>
            </a:r>
            <a:r>
              <a:rPr lang="en-US" dirty="0" err="1" smtClean="0"/>
              <a:t>resurslarni</a:t>
            </a:r>
            <a:r>
              <a:rPr lang="en-US" dirty="0" smtClean="0"/>
              <a:t> toping. </a:t>
            </a:r>
            <a:r>
              <a:rPr lang="en-US" dirty="0" err="1" smtClean="0"/>
              <a:t>Mentorsiz</a:t>
            </a:r>
            <a:r>
              <a:rPr lang="en-US" dirty="0" smtClean="0"/>
              <a:t>, </a:t>
            </a:r>
            <a:r>
              <a:rPr lang="en-US" dirty="0" err="1" smtClean="0"/>
              <a:t>yuridik</a:t>
            </a:r>
            <a:r>
              <a:rPr lang="en-US" dirty="0" smtClean="0"/>
              <a:t> </a:t>
            </a:r>
            <a:r>
              <a:rPr lang="en-US" dirty="0" err="1" smtClean="0"/>
              <a:t>yordamsiz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moliyaviy</a:t>
            </a:r>
            <a:r>
              <a:rPr lang="en-US" dirty="0" smtClean="0"/>
              <a:t> </a:t>
            </a:r>
            <a:r>
              <a:rPr lang="en-US" dirty="0" err="1" smtClean="0"/>
              <a:t>qo'llab-quvvatsiz</a:t>
            </a:r>
            <a:r>
              <a:rPr lang="en-US" dirty="0" smtClean="0"/>
              <a:t> </a:t>
            </a:r>
            <a:r>
              <a:rPr lang="en-US" dirty="0" err="1" smtClean="0"/>
              <a:t>bo'lishingiz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Markaziy</a:t>
            </a:r>
            <a:r>
              <a:rPr lang="en-US" dirty="0" smtClean="0"/>
              <a:t> </a:t>
            </a:r>
            <a:r>
              <a:rPr lang="en-US" dirty="0" err="1" smtClean="0"/>
              <a:t>Xizmatlarni</a:t>
            </a:r>
            <a:r>
              <a:rPr lang="en-US" dirty="0" smtClean="0"/>
              <a:t> </a:t>
            </a:r>
            <a:r>
              <a:rPr lang="en-US" dirty="0" err="1" smtClean="0"/>
              <a:t>Tuzatish</a:t>
            </a:r>
            <a:r>
              <a:rPr lang="en-US" dirty="0" smtClean="0"/>
              <a:t>: </a:t>
            </a:r>
            <a:r>
              <a:rPr lang="en-US" dirty="0" err="1" smtClean="0"/>
              <a:t>Mijozlarga</a:t>
            </a:r>
            <a:r>
              <a:rPr lang="en-US" dirty="0" smtClean="0"/>
              <a:t> </a:t>
            </a:r>
            <a:r>
              <a:rPr lang="en-US" dirty="0" err="1" smtClean="0"/>
              <a:t>xizmat</a:t>
            </a:r>
            <a:r>
              <a:rPr lang="en-US" dirty="0" smtClean="0"/>
              <a:t> </a:t>
            </a:r>
            <a:r>
              <a:rPr lang="en-US" dirty="0" err="1" smtClean="0"/>
              <a:t>ko'rsatish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loyiha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marketing </a:t>
            </a:r>
            <a:r>
              <a:rPr lang="en-US" dirty="0" err="1" smtClean="0"/>
              <a:t>strategiyasini</a:t>
            </a:r>
            <a:r>
              <a:rPr lang="en-US" dirty="0" smtClean="0"/>
              <a:t> </a:t>
            </a:r>
            <a:r>
              <a:rPr lang="en-US" dirty="0" err="1" smtClean="0"/>
              <a:t>belgilang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Sarmoya</a:t>
            </a:r>
            <a:r>
              <a:rPr lang="en-US" dirty="0" smtClean="0"/>
              <a:t> </a:t>
            </a:r>
            <a:r>
              <a:rPr lang="en-US" dirty="0" err="1" smtClean="0"/>
              <a:t>Qo'llab-quvvatlash</a:t>
            </a:r>
            <a:r>
              <a:rPr lang="en-US" dirty="0" smtClean="0"/>
              <a:t>: </a:t>
            </a:r>
            <a:r>
              <a:rPr lang="en-US" dirty="0" err="1" smtClean="0"/>
              <a:t>Sarmoya</a:t>
            </a:r>
            <a:r>
              <a:rPr lang="en-US" dirty="0" smtClean="0"/>
              <a:t> </a:t>
            </a:r>
            <a:r>
              <a:rPr lang="en-US" dirty="0" err="1" smtClean="0"/>
              <a:t>jalb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investorlar</a:t>
            </a:r>
            <a:r>
              <a:rPr lang="en-US" dirty="0" smtClean="0"/>
              <a:t>, </a:t>
            </a:r>
            <a:r>
              <a:rPr lang="en-US" dirty="0" err="1" smtClean="0"/>
              <a:t>grantlar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biznes</a:t>
            </a:r>
            <a:r>
              <a:rPr lang="en-US" dirty="0" smtClean="0"/>
              <a:t> </a:t>
            </a:r>
            <a:r>
              <a:rPr lang="en-US" dirty="0" err="1" smtClean="0"/>
              <a:t>kreditlaridan</a:t>
            </a:r>
            <a:r>
              <a:rPr lang="en-US" dirty="0" smtClean="0"/>
              <a:t> </a:t>
            </a:r>
            <a:r>
              <a:rPr lang="en-US" dirty="0" err="1" smtClean="0"/>
              <a:t>foydalaning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Monitoring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O'zgartirishlar</a:t>
            </a:r>
            <a:r>
              <a:rPr lang="en-US" dirty="0" smtClean="0"/>
              <a:t>: </a:t>
            </a:r>
            <a:r>
              <a:rPr lang="en-US" dirty="0" err="1" smtClean="0"/>
              <a:t>Biznesni</a:t>
            </a:r>
            <a:r>
              <a:rPr lang="en-US" dirty="0" smtClean="0"/>
              <a:t> </a:t>
            </a:r>
            <a:r>
              <a:rPr lang="en-US" dirty="0" err="1" smtClean="0"/>
              <a:t>boshlashdan</a:t>
            </a:r>
            <a:r>
              <a:rPr lang="en-US" dirty="0" smtClean="0"/>
              <a:t> </a:t>
            </a:r>
            <a:r>
              <a:rPr lang="en-US" dirty="0" err="1" smtClean="0"/>
              <a:t>so'ng</a:t>
            </a:r>
            <a:r>
              <a:rPr lang="en-US" dirty="0" smtClean="0"/>
              <a:t> ham,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oshirilayotgan</a:t>
            </a:r>
            <a:r>
              <a:rPr lang="en-US" dirty="0" smtClean="0"/>
              <a:t> </a:t>
            </a:r>
            <a:r>
              <a:rPr lang="en-US" dirty="0" err="1" smtClean="0"/>
              <a:t>o'zgartirishlarni</a:t>
            </a:r>
            <a:r>
              <a:rPr lang="en-US" dirty="0" smtClean="0"/>
              <a:t> </a:t>
            </a:r>
            <a:r>
              <a:rPr lang="en-US" dirty="0" err="1" smtClean="0"/>
              <a:t>kuzatib</a:t>
            </a:r>
            <a:r>
              <a:rPr lang="en-US" dirty="0" smtClean="0"/>
              <a:t> </a:t>
            </a:r>
            <a:r>
              <a:rPr lang="en-US" dirty="0" err="1" smtClean="0"/>
              <a:t>borishni</a:t>
            </a:r>
            <a:r>
              <a:rPr lang="en-US" dirty="0" smtClean="0"/>
              <a:t> </a:t>
            </a:r>
            <a:r>
              <a:rPr lang="en-US" dirty="0" err="1" smtClean="0"/>
              <a:t>unutmang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startap</a:t>
            </a:r>
            <a:r>
              <a:rPr lang="en-US" dirty="0" smtClean="0"/>
              <a:t> </a:t>
            </a:r>
            <a:r>
              <a:rPr lang="en-US" dirty="0" err="1" smtClean="0"/>
              <a:t>o'z</a:t>
            </a:r>
            <a:r>
              <a:rPr lang="en-US" dirty="0" smtClean="0"/>
              <a:t> </a:t>
            </a:r>
            <a:r>
              <a:rPr lang="en-US" dirty="0" err="1" smtClean="0"/>
              <a:t>manziliga</a:t>
            </a:r>
            <a:r>
              <a:rPr lang="en-US" dirty="0" smtClean="0"/>
              <a:t> </a:t>
            </a:r>
            <a:r>
              <a:rPr lang="en-US" dirty="0" err="1" smtClean="0"/>
              <a:t>yetishish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vaqt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 smtClean="0"/>
              <a:t>talab</a:t>
            </a:r>
            <a:r>
              <a:rPr lang="en-US" dirty="0" smtClean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, </a:t>
            </a:r>
            <a:r>
              <a:rPr lang="en-US" dirty="0" err="1" smtClean="0"/>
              <a:t>lekin</a:t>
            </a:r>
            <a:r>
              <a:rPr lang="en-US" dirty="0" smtClean="0"/>
              <a:t> </a:t>
            </a:r>
            <a:r>
              <a:rPr lang="en-US" dirty="0" err="1" smtClean="0"/>
              <a:t>to'g'ri</a:t>
            </a:r>
            <a:r>
              <a:rPr lang="en-US" dirty="0" smtClean="0"/>
              <a:t> </a:t>
            </a:r>
            <a:r>
              <a:rPr lang="en-US" dirty="0" err="1" smtClean="0"/>
              <a:t>yo'l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yurib</a:t>
            </a:r>
            <a:r>
              <a:rPr lang="en-US" dirty="0" smtClean="0"/>
              <a:t>, </a:t>
            </a:r>
            <a:r>
              <a:rPr lang="en-US" dirty="0" err="1" smtClean="0"/>
              <a:t>muvaffaqiyat</a:t>
            </a:r>
            <a:r>
              <a:rPr lang="en-US" dirty="0" smtClean="0"/>
              <a:t> </a:t>
            </a:r>
            <a:r>
              <a:rPr lang="en-US" dirty="0" err="1" smtClean="0"/>
              <a:t>qozongan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, </a:t>
            </a:r>
            <a:r>
              <a:rPr lang="en-US" dirty="0" err="1" smtClean="0"/>
              <a:t>siz</a:t>
            </a:r>
            <a:r>
              <a:rPr lang="en-US" dirty="0" smtClean="0"/>
              <a:t> </a:t>
            </a:r>
            <a:r>
              <a:rPr lang="en-US" dirty="0" err="1" smtClean="0"/>
              <a:t>o'zingizga</a:t>
            </a:r>
            <a:r>
              <a:rPr lang="en-US" dirty="0" smtClean="0"/>
              <a:t> </a:t>
            </a:r>
            <a:r>
              <a:rPr lang="en-US" dirty="0" err="1" smtClean="0"/>
              <a:t>aytgan</a:t>
            </a:r>
            <a:r>
              <a:rPr lang="en-US" dirty="0" smtClean="0"/>
              <a:t> </a:t>
            </a:r>
            <a:r>
              <a:rPr lang="en-US" dirty="0" err="1" smtClean="0"/>
              <a:t>maqsadlarga</a:t>
            </a:r>
            <a:r>
              <a:rPr lang="en-US" dirty="0" smtClean="0"/>
              <a:t> </a:t>
            </a:r>
            <a:r>
              <a:rPr lang="en-US" dirty="0" err="1" smtClean="0"/>
              <a:t>yetishingiz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00" y="106318"/>
            <a:ext cx="7681159" cy="66444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4384</Words>
  <Application>WPS Slides</Application>
  <PresentationFormat>Широкоэкранный</PresentationFormat>
  <Paragraphs>30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Тема Office</vt:lpstr>
      <vt:lpstr>Mavzu:Biznes loyiha va startaplar ishlab chiqarish. </vt:lpstr>
      <vt:lpstr>PowerPoint 演示文稿</vt:lpstr>
      <vt:lpstr>PowerPoint 演示文稿</vt:lpstr>
      <vt:lpstr>PowerPoint 演示文稿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Mavzu:Biznes loyiha va startaplar ishlab chiqarish. </dc:title>
  <dc:creator>Пользователь</dc:creator>
  <cp:lastModifiedBy>WPS_1698340113</cp:lastModifiedBy>
  <cp:revision>2</cp:revision>
  <dcterms:created xsi:type="dcterms:W3CDTF">2024-01-19T18:24:00Z</dcterms:created>
  <dcterms:modified xsi:type="dcterms:W3CDTF">2025-04-03T10:15:17Z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AE9971A56CA84A33A8B76E592C94D4B8_13</vt:lpwstr>
  </property>
  <property fmtid="{D5CDD505-2E9C-101B-9397-08002B2CF9AE}" pid="3" name="KSOProductBuildVer">
    <vt:lpwstr>1033-12.2.0.20782</vt:lpwstr>
  </property>
</Properties>
</file>