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58" r:id="rId4"/>
    <p:sldId id="259" r:id="rId5"/>
    <p:sldId id="260" r:id="rId6"/>
    <p:sldId id="261" r:id="rId7"/>
    <p:sldId id="266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11E49-AAB0-40B8-8B41-762194945F7F}" type="datetimeFigureOut">
              <a:rPr lang="ru-RU" smtClean="0"/>
              <a:t>01-23 четверг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334DB-8DFE-4E20-A6A5-8EECFCC46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403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11E49-AAB0-40B8-8B41-762194945F7F}" type="datetimeFigureOut">
              <a:rPr lang="ru-RU" smtClean="0"/>
              <a:t>01-23 четверг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334DB-8DFE-4E20-A6A5-8EECFCC46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953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11E49-AAB0-40B8-8B41-762194945F7F}" type="datetimeFigureOut">
              <a:rPr lang="ru-RU" smtClean="0"/>
              <a:t>01-23 четверг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334DB-8DFE-4E20-A6A5-8EECFCC46585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566153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11E49-AAB0-40B8-8B41-762194945F7F}" type="datetimeFigureOut">
              <a:rPr lang="ru-RU" smtClean="0"/>
              <a:t>01-23 четверг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334DB-8DFE-4E20-A6A5-8EECFCC46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1468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11E49-AAB0-40B8-8B41-762194945F7F}" type="datetimeFigureOut">
              <a:rPr lang="ru-RU" smtClean="0"/>
              <a:t>01-23 четверг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334DB-8DFE-4E20-A6A5-8EECFCC4658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323245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11E49-AAB0-40B8-8B41-762194945F7F}" type="datetimeFigureOut">
              <a:rPr lang="ru-RU" smtClean="0"/>
              <a:t>01-23 четверг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334DB-8DFE-4E20-A6A5-8EECFCC46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8920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11E49-AAB0-40B8-8B41-762194945F7F}" type="datetimeFigureOut">
              <a:rPr lang="ru-RU" smtClean="0"/>
              <a:t>01-23 четверг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334DB-8DFE-4E20-A6A5-8EECFCC46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5930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11E49-AAB0-40B8-8B41-762194945F7F}" type="datetimeFigureOut">
              <a:rPr lang="ru-RU" smtClean="0"/>
              <a:t>01-23 четверг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334DB-8DFE-4E20-A6A5-8EECFCC46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913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11E49-AAB0-40B8-8B41-762194945F7F}" type="datetimeFigureOut">
              <a:rPr lang="ru-RU" smtClean="0"/>
              <a:t>01-23 четверг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334DB-8DFE-4E20-A6A5-8EECFCC46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4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11E49-AAB0-40B8-8B41-762194945F7F}" type="datetimeFigureOut">
              <a:rPr lang="ru-RU" smtClean="0"/>
              <a:t>01-23 четверг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334DB-8DFE-4E20-A6A5-8EECFCC46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65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11E49-AAB0-40B8-8B41-762194945F7F}" type="datetimeFigureOut">
              <a:rPr lang="ru-RU" smtClean="0"/>
              <a:t>01-23 четверг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334DB-8DFE-4E20-A6A5-8EECFCC46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084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11E49-AAB0-40B8-8B41-762194945F7F}" type="datetimeFigureOut">
              <a:rPr lang="ru-RU" smtClean="0"/>
              <a:t>01-23 четверг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334DB-8DFE-4E20-A6A5-8EECFCC46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724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11E49-AAB0-40B8-8B41-762194945F7F}" type="datetimeFigureOut">
              <a:rPr lang="ru-RU" smtClean="0"/>
              <a:t>01-23 четверг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334DB-8DFE-4E20-A6A5-8EECFCC46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905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11E49-AAB0-40B8-8B41-762194945F7F}" type="datetimeFigureOut">
              <a:rPr lang="ru-RU" smtClean="0"/>
              <a:t>01-23 четверг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334DB-8DFE-4E20-A6A5-8EECFCC46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807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11E49-AAB0-40B8-8B41-762194945F7F}" type="datetimeFigureOut">
              <a:rPr lang="ru-RU" smtClean="0"/>
              <a:t>01-23 четверг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334DB-8DFE-4E20-A6A5-8EECFCC46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928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11E49-AAB0-40B8-8B41-762194945F7F}" type="datetimeFigureOut">
              <a:rPr lang="ru-RU" smtClean="0"/>
              <a:t>01-23 четверг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334DB-8DFE-4E20-A6A5-8EECFCC46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741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11E49-AAB0-40B8-8B41-762194945F7F}" type="datetimeFigureOut">
              <a:rPr lang="ru-RU" smtClean="0"/>
              <a:t>01-23 четверг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D1334DB-8DFE-4E20-A6A5-8EECFCC465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486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1B7D54-F330-4F5A-A526-87388CFE54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O’zbekistonda</a:t>
            </a:r>
            <a:r>
              <a:rPr lang="en-US" dirty="0"/>
              <a:t> </a:t>
            </a:r>
            <a:r>
              <a:rPr lang="en-US" dirty="0" err="1"/>
              <a:t>amalga</a:t>
            </a:r>
            <a:r>
              <a:rPr lang="en-US" dirty="0"/>
              <a:t> </a:t>
            </a:r>
            <a:r>
              <a:rPr lang="en-US" dirty="0" err="1"/>
              <a:t>oshirayodgan</a:t>
            </a:r>
            <a:r>
              <a:rPr lang="en-US" dirty="0"/>
              <a:t> </a:t>
            </a:r>
            <a:r>
              <a:rPr lang="en-US" dirty="0" err="1"/>
              <a:t>m’naviy</a:t>
            </a:r>
            <a:r>
              <a:rPr lang="en-US" dirty="0"/>
              <a:t> </a:t>
            </a:r>
            <a:r>
              <a:rPr lang="en-US" dirty="0" err="1"/>
              <a:t>o’zgarish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A5BA01E-8EC0-420A-BDFB-ADE0A62752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9987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42BA31-F3B4-4D07-ACF4-50FA751D8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Picture background">
            <a:extLst>
              <a:ext uri="{FF2B5EF4-FFF2-40B4-BE49-F238E27FC236}">
                <a16:creationId xmlns:a16="http://schemas.microsoft.com/office/drawing/2014/main" id="{ABBC10CD-EBEB-4FBC-A408-54F5314B022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139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6216E4-421B-4B4E-95F9-1BC42D731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AFE582BF-71BA-4DE7-94FC-CAA327951FF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0"/>
            <a:ext cx="85966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5723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31362C-2295-4F0D-AFE3-8FC975C07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Picture background">
            <a:extLst>
              <a:ext uri="{FF2B5EF4-FFF2-40B4-BE49-F238E27FC236}">
                <a16:creationId xmlns:a16="http://schemas.microsoft.com/office/drawing/2014/main" id="{7000F2EC-6088-4865-864A-34DB8A33618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0753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702D1C-8E66-4BAE-AC9B-2BFCB6BBF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FEC937-6B7D-4B4B-B9F1-CD0B6D2CC6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Picture background">
            <a:extLst>
              <a:ext uri="{FF2B5EF4-FFF2-40B4-BE49-F238E27FC236}">
                <a16:creationId xmlns:a16="http://schemas.microsoft.com/office/drawing/2014/main" id="{3D036EFC-012D-4B9F-9281-CAF563849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6636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3C91EA-23F2-4F32-A48A-AA82EADC5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5905C81E-23EB-40CC-B28D-EFD9CA20739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7160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ED3620-4054-4A08-AAC7-0067D069C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F86C11B1-5ABD-4E89-9B49-F87F6F7C74E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0714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EE4185-3C4A-4755-BE23-5C7D909BC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C55D1688-96FD-42E7-BAA1-6AC2FE462FE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373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FEF398-5B56-489C-8974-E8EE64EC7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B789AC0B-74D1-4493-839F-2169B69A351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1220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7A675E-38D9-45A2-866E-D4660319A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Picture background">
            <a:extLst>
              <a:ext uri="{FF2B5EF4-FFF2-40B4-BE49-F238E27FC236}">
                <a16:creationId xmlns:a16="http://schemas.microsoft.com/office/drawing/2014/main" id="{F947CD9F-F821-4485-88EA-3711F7A351C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4215376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</TotalTime>
  <Words>6</Words>
  <Application>Microsoft Office PowerPoint</Application>
  <PresentationFormat>Широкоэкранный</PresentationFormat>
  <Paragraphs>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Trebuchet MS</vt:lpstr>
      <vt:lpstr>Wingdings 3</vt:lpstr>
      <vt:lpstr>Аспект</vt:lpstr>
      <vt:lpstr>Yangi O’zbekistonda amalga oshirayodgan m’naviy o’zgarish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Yangi O’zbekistonda amalga oshirayodgan m’naviy o’zgarish</dc:title>
  <dc:creator>Stand Computet</dc:creator>
  <cp:lastModifiedBy>Stand Computet</cp:lastModifiedBy>
  <cp:revision>1</cp:revision>
  <dcterms:created xsi:type="dcterms:W3CDTF">2025-01-23T14:45:23Z</dcterms:created>
  <dcterms:modified xsi:type="dcterms:W3CDTF">2025-01-23T14:59:20Z</dcterms:modified>
</cp:coreProperties>
</file>