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50" r:id="rId1"/>
  </p:sldMasterIdLst>
  <p:sldIdLst>
    <p:sldId id="282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7" r:id="rId11"/>
    <p:sldId id="269" r:id="rId12"/>
    <p:sldId id="270" r:id="rId13"/>
    <p:sldId id="271" r:id="rId14"/>
    <p:sldId id="273" r:id="rId15"/>
    <p:sldId id="276" r:id="rId16"/>
    <p:sldId id="277" r:id="rId17"/>
    <p:sldId id="279" r:id="rId18"/>
    <p:sldId id="280" r:id="rId19"/>
    <p:sldId id="281" r:id="rId20"/>
  </p:sldIdLst>
  <p:sldSz cx="8102600" cy="6083300"/>
  <p:notesSz cx="10020300" cy="6888163"/>
  <p:embeddedFontLst>
    <p:embeddedFont>
      <p:font typeface="Lucida Sans" pitchFamily="34" charset="0"/>
      <p:regular r:id="rId21"/>
      <p:bold r:id="rId22"/>
      <p:italic r:id="rId23"/>
      <p:boldItalic r:id="rId24"/>
    </p:embeddedFont>
    <p:embeddedFont>
      <p:font typeface="Wingdings 3" pitchFamily="18" charset="2"/>
      <p:regular r:id="rId25"/>
    </p:embeddedFont>
    <p:embeddedFont>
      <p:font typeface="Book Antiqua" pitchFamily="18" charset="0"/>
      <p:regular r:id="rId26"/>
      <p:bold r:id="rId27"/>
      <p:italic r:id="rId28"/>
      <p:boldItalic r:id="rId29"/>
    </p:embeddedFont>
    <p:embeddedFont>
      <p:font typeface="Wingdings 2" pitchFamily="18" charset="2"/>
      <p:regular r:id="rId30"/>
    </p:embeddedFont>
  </p:embeddedFontLst>
  <p:defaultTextStyle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1458" y="-96"/>
      </p:cViewPr>
      <p:guideLst>
        <p:guide orient="horz" pos="1916"/>
        <p:guide pos="255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373965" y="1216660"/>
            <a:ext cx="7292340" cy="1622213"/>
          </a:xfrm>
        </p:spPr>
        <p:txBody>
          <a:bodyPr vert="horz" lIns="40531" tIns="0" rIns="40531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3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1/24/2025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5390" y="2955340"/>
            <a:ext cx="5671820" cy="155462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05308" indent="0" algn="ctr">
              <a:buNone/>
            </a:lvl2pPr>
            <a:lvl3pPr marL="810616" indent="0" algn="ctr">
              <a:buNone/>
            </a:lvl3pPr>
            <a:lvl4pPr marL="1215923" indent="0" algn="ctr">
              <a:buNone/>
            </a:lvl4pPr>
            <a:lvl5pPr marL="1621231" indent="0" algn="ctr">
              <a:buNone/>
            </a:lvl5pPr>
            <a:lvl6pPr marL="2026539" indent="0" algn="ctr">
              <a:buNone/>
            </a:lvl6pPr>
            <a:lvl7pPr marL="2431847" indent="0" algn="ctr">
              <a:buNone/>
            </a:lvl7pPr>
            <a:lvl8pPr marL="2837155" indent="0" algn="ctr">
              <a:buNone/>
            </a:lvl8pPr>
            <a:lvl9pPr marL="3242462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1/24/2025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874385" y="243615"/>
            <a:ext cx="1823085" cy="5190519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5130" y="243615"/>
            <a:ext cx="5334212" cy="5190519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1/24/2025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1/24/2025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7955" y="540738"/>
            <a:ext cx="6279515" cy="1622213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3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7955" y="2224499"/>
            <a:ext cx="6279515" cy="1339170"/>
          </a:xfrm>
        </p:spPr>
        <p:txBody>
          <a:bodyPr anchor="t"/>
          <a:lstStyle>
            <a:lvl1pPr marL="64849" indent="0" algn="l">
              <a:buNone/>
              <a:defRPr sz="1800">
                <a:solidFill>
                  <a:schemeClr val="tx1"/>
                </a:solidFill>
              </a:defRPr>
            </a:lvl1pPr>
            <a:lvl2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1/24/2025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022253" y="5691829"/>
            <a:ext cx="675217" cy="323879"/>
          </a:xfrm>
        </p:spPr>
        <p:txBody>
          <a:bodyPr/>
          <a:lstStyle/>
          <a:p>
            <a:fld id="{69E29E33-B620-47F9-BB04-8846C2A5AFCC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5130" y="1419437"/>
            <a:ext cx="3578648" cy="4014697"/>
          </a:xfrm>
        </p:spPr>
        <p:txBody>
          <a:bodyPr/>
          <a:lstStyle>
            <a:lvl1pPr>
              <a:defRPr sz="23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18822" y="1419437"/>
            <a:ext cx="3578648" cy="4014697"/>
          </a:xfrm>
        </p:spPr>
        <p:txBody>
          <a:bodyPr/>
          <a:lstStyle>
            <a:lvl1pPr>
              <a:defRPr sz="23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1/24/2025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5130" y="242206"/>
            <a:ext cx="7292340" cy="1013883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05130" y="1361701"/>
            <a:ext cx="3580055" cy="666065"/>
          </a:xfrm>
        </p:spPr>
        <p:txBody>
          <a:bodyPr anchor="ctr"/>
          <a:lstStyle>
            <a:lvl1pPr marL="0" indent="0">
              <a:buNone/>
              <a:defRPr sz="2100" b="0" cap="all" baseline="0">
                <a:solidFill>
                  <a:schemeClr val="tx1"/>
                </a:solidFill>
              </a:defRPr>
            </a:lvl1pPr>
            <a:lvl2pPr>
              <a:buNone/>
              <a:defRPr sz="1800" b="1"/>
            </a:lvl2pPr>
            <a:lvl3pPr>
              <a:buNone/>
              <a:defRPr sz="1600" b="1"/>
            </a:lvl3pPr>
            <a:lvl4pPr>
              <a:buNone/>
              <a:defRPr sz="1400" b="1"/>
            </a:lvl4pPr>
            <a:lvl5pPr>
              <a:buNone/>
              <a:defRPr sz="14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16009" y="1361701"/>
            <a:ext cx="3581462" cy="666065"/>
          </a:xfrm>
        </p:spPr>
        <p:txBody>
          <a:bodyPr anchor="ctr"/>
          <a:lstStyle>
            <a:lvl1pPr marL="0" indent="0">
              <a:buNone/>
              <a:defRPr sz="2100" b="0" cap="all" baseline="0">
                <a:solidFill>
                  <a:schemeClr val="tx1"/>
                </a:solidFill>
              </a:defRPr>
            </a:lvl1pPr>
            <a:lvl2pPr>
              <a:buNone/>
              <a:defRPr sz="1800" b="1"/>
            </a:lvl2pPr>
            <a:lvl3pPr>
              <a:buNone/>
              <a:defRPr sz="1600" b="1"/>
            </a:lvl3pPr>
            <a:lvl4pPr>
              <a:buNone/>
              <a:defRPr sz="1400" b="1"/>
            </a:lvl4pPr>
            <a:lvl5pPr>
              <a:buNone/>
              <a:defRPr sz="14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05130" y="2095359"/>
            <a:ext cx="3580055" cy="333877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16009" y="2095359"/>
            <a:ext cx="3581462" cy="333877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1/24/2025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1/24/2025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1/24/2025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5130" y="242206"/>
            <a:ext cx="2665700" cy="1030781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0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05130" y="1351845"/>
            <a:ext cx="2665700" cy="4082289"/>
          </a:xfrm>
        </p:spPr>
        <p:txBody>
          <a:bodyPr/>
          <a:lstStyle>
            <a:lvl1pPr marL="0" indent="0">
              <a:buNone/>
              <a:defRPr sz="1200"/>
            </a:lvl1pPr>
            <a:lvl2pPr>
              <a:buNone/>
              <a:defRPr sz="1100"/>
            </a:lvl2pPr>
            <a:lvl3pPr>
              <a:buNone/>
              <a:defRPr sz="900"/>
            </a:lvl3pPr>
            <a:lvl4pPr>
              <a:buNone/>
              <a:defRPr sz="800"/>
            </a:lvl4pPr>
            <a:lvl5pPr>
              <a:buNone/>
              <a:defRPr sz="8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167892" y="242206"/>
            <a:ext cx="4529578" cy="5191928"/>
          </a:xfrm>
        </p:spPr>
        <p:txBody>
          <a:bodyPr/>
          <a:lstStyle>
            <a:lvl1pPr>
              <a:defRPr sz="2300"/>
            </a:lvl1pPr>
            <a:lvl2pPr>
              <a:defRPr sz="21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1/24/2025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0520" y="540738"/>
            <a:ext cx="4861560" cy="463289"/>
          </a:xfrm>
        </p:spPr>
        <p:txBody>
          <a:bodyPr lIns="40531" rIns="40531" bIns="0" anchor="b">
            <a:sp3d prstMaterial="softEdge"/>
          </a:bodyPr>
          <a:lstStyle>
            <a:lvl1pPr algn="ctr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620520" y="1625029"/>
            <a:ext cx="4861560" cy="3514796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marL="0" indent="0" algn="l" rtl="0" eaLnBrk="1" latinLnBrk="0" hangingPunct="1">
              <a:buNone/>
              <a:defRPr sz="28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20520" y="1034983"/>
            <a:ext cx="4861560" cy="470442"/>
          </a:xfrm>
        </p:spPr>
        <p:txBody>
          <a:bodyPr lIns="40531" tIns="40531" rIns="40531" anchor="t"/>
          <a:lstStyle>
            <a:lvl1pPr marL="0" indent="0" algn="ctr">
              <a:buNone/>
              <a:defRPr sz="1200"/>
            </a:lvl1pPr>
            <a:lvl2pPr>
              <a:defRPr sz="11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1/24/2025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05130" y="243614"/>
            <a:ext cx="7292340" cy="1013883"/>
          </a:xfrm>
          <a:prstGeom prst="rect">
            <a:avLst/>
          </a:prstGeom>
        </p:spPr>
        <p:txBody>
          <a:bodyPr vert="horz" lIns="81062" tIns="40531" rIns="81062" bIns="40531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05130" y="1419437"/>
            <a:ext cx="7292340" cy="4177199"/>
          </a:xfrm>
          <a:prstGeom prst="rect">
            <a:avLst/>
          </a:prstGeom>
        </p:spPr>
        <p:txBody>
          <a:bodyPr vert="horz" lIns="81062" tIns="40531" rIns="81062" bIns="40531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05130" y="5691829"/>
            <a:ext cx="1890607" cy="323879"/>
          </a:xfrm>
          <a:prstGeom prst="rect">
            <a:avLst/>
          </a:prstGeom>
        </p:spPr>
        <p:txBody>
          <a:bodyPr vert="horz" lIns="81062" tIns="40531" rIns="81062" bIns="40531" anchor="b"/>
          <a:lstStyle>
            <a:lvl1pPr algn="l" eaLnBrk="1" latinLnBrk="0" hangingPunct="1">
              <a:defRPr kumimoji="0" sz="11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1/24/2025</a:t>
            </a:fld>
            <a:endParaRPr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768389" y="5691829"/>
            <a:ext cx="2565823" cy="323879"/>
          </a:xfrm>
          <a:prstGeom prst="rect">
            <a:avLst/>
          </a:prstGeom>
        </p:spPr>
        <p:txBody>
          <a:bodyPr vert="horz" lIns="81062" tIns="40531" rIns="81062" bIns="40531" anchor="b"/>
          <a:lstStyle>
            <a:lvl1pPr algn="ctr" eaLnBrk="1" latinLnBrk="0" hangingPunct="1">
              <a:defRPr kumimoji="0" sz="11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kumimoji="0"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022253" y="5691829"/>
            <a:ext cx="675217" cy="323879"/>
          </a:xfrm>
          <a:prstGeom prst="rect">
            <a:avLst/>
          </a:prstGeom>
        </p:spPr>
        <p:txBody>
          <a:bodyPr vert="horz" lIns="0" tIns="40531" rIns="0" bIns="40531" anchor="b"/>
          <a:lstStyle>
            <a:lvl1pPr algn="r" eaLnBrk="1" latinLnBrk="0" hangingPunct="1">
              <a:defRPr kumimoji="0" sz="11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9E29E33-B620-47F9-BB04-8846C2A5AFCC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txStyles>
    <p:titleStyle>
      <a:lvl1pPr algn="ctr" rtl="0" eaLnBrk="1" latinLnBrk="0" hangingPunct="1">
        <a:spcBef>
          <a:spcPct val="0"/>
        </a:spcBef>
        <a:buNone/>
        <a:defRPr kumimoji="0" sz="36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86369" indent="-364777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770085" indent="-251291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163" indent="-202654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99711" indent="-162123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69940" indent="-162123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564488" indent="-162123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742824" indent="-162123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921159" indent="-162123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099494" indent="-162123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2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0530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81061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21592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6212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02653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43184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283715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24246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using online and offline resources in language learning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8610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Picture 11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8102600" cy="6083300"/>
          </a:xfrm>
          <a:prstGeom prst="rect">
            <a:avLst/>
          </a:prstGeom>
          <a:noFill/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Picture 113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8102600" cy="6083300"/>
          </a:xfrm>
          <a:prstGeom prst="rect">
            <a:avLst/>
          </a:prstGeom>
          <a:noFill/>
          <a:ex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114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8102600" cy="6083300"/>
          </a:xfrm>
          <a:prstGeom prst="rect">
            <a:avLst/>
          </a:prstGeom>
          <a:noFill/>
          <a:ex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Picture 115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8102600" cy="6083300"/>
          </a:xfrm>
          <a:prstGeom prst="rect">
            <a:avLst/>
          </a:prstGeom>
          <a:noFill/>
          <a:ex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Picture 11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8102600" cy="6083300"/>
          </a:xfrm>
          <a:prstGeom prst="rect">
            <a:avLst/>
          </a:prstGeom>
          <a:noFill/>
          <a:ex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Picture 120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8102600" cy="6083300"/>
          </a:xfrm>
          <a:prstGeom prst="rect">
            <a:avLst/>
          </a:prstGeom>
          <a:noFill/>
          <a:ex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вырезанными противолежащими углами 1"/>
          <p:cNvSpPr/>
          <p:nvPr/>
        </p:nvSpPr>
        <p:spPr>
          <a:xfrm>
            <a:off x="450900" y="809402"/>
            <a:ext cx="7200800" cy="4680520"/>
          </a:xfrm>
          <a:prstGeom prst="snip2Diag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47916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вырезанными противолежащими углами 1"/>
          <p:cNvSpPr/>
          <p:nvPr/>
        </p:nvSpPr>
        <p:spPr>
          <a:xfrm>
            <a:off x="450900" y="809402"/>
            <a:ext cx="7200800" cy="4680520"/>
          </a:xfrm>
          <a:prstGeom prst="snip2Diag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51342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вырезанными противолежащими углами 1"/>
          <p:cNvSpPr/>
          <p:nvPr/>
        </p:nvSpPr>
        <p:spPr>
          <a:xfrm>
            <a:off x="450900" y="809402"/>
            <a:ext cx="7200800" cy="4680520"/>
          </a:xfrm>
          <a:prstGeom prst="snip2Diag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51342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вырезанными противолежащими углами 1"/>
          <p:cNvSpPr/>
          <p:nvPr/>
        </p:nvSpPr>
        <p:spPr>
          <a:xfrm>
            <a:off x="450900" y="809402"/>
            <a:ext cx="7200800" cy="4680520"/>
          </a:xfrm>
          <a:prstGeom prst="snip2Diag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5134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Picture 10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8102600" cy="6083300"/>
          </a:xfrm>
          <a:prstGeom prst="rect">
            <a:avLst/>
          </a:prstGeom>
          <a:noFill/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Picture 10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8102600" cy="6083300"/>
          </a:xfrm>
          <a:prstGeom prst="rect">
            <a:avLst/>
          </a:prstGeom>
          <a:noFill/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Picture 103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8102600" cy="6083300"/>
          </a:xfrm>
          <a:prstGeom prst="rect">
            <a:avLst/>
          </a:prstGeom>
          <a:noFill/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Picture 104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8102600" cy="6083300"/>
          </a:xfrm>
          <a:prstGeom prst="rect">
            <a:avLst/>
          </a:prstGeom>
          <a:noFill/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Picture 106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8102600" cy="6083300"/>
          </a:xfrm>
          <a:prstGeom prst="rect">
            <a:avLst/>
          </a:prstGeom>
          <a:noFill/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8102600" cy="6083300"/>
          </a:xfrm>
          <a:prstGeom prst="rect">
            <a:avLst/>
          </a:prstGeom>
          <a:noFill/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Picture 108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8102600" cy="6083300"/>
          </a:xfrm>
          <a:prstGeom prst="rect">
            <a:avLst/>
          </a:prstGeom>
          <a:noFill/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Picture 109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8102600" cy="6083300"/>
          </a:xfrm>
          <a:prstGeom prst="rect">
            <a:avLst/>
          </a:prstGeom>
          <a:noFill/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25</TotalTime>
  <Words>8</Words>
  <Application>Microsoft Office PowerPoint</Application>
  <PresentationFormat>Произвольный</PresentationFormat>
  <Paragraphs>1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7" baseType="lpstr">
      <vt:lpstr>Arial</vt:lpstr>
      <vt:lpstr>Lucida Sans</vt:lpstr>
      <vt:lpstr>Wingdings 3</vt:lpstr>
      <vt:lpstr>Times New Roman</vt:lpstr>
      <vt:lpstr>Book Antiqua</vt:lpstr>
      <vt:lpstr>Wingdings</vt:lpstr>
      <vt:lpstr>Wingdings 2</vt:lpstr>
      <vt:lpstr>Апекс</vt:lpstr>
      <vt:lpstr>using online and offline resources in language learning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Пользователь Windows</cp:lastModifiedBy>
  <cp:revision>4</cp:revision>
  <cp:lastPrinted>2018-12-25T06:18:03Z</cp:lastPrinted>
  <dcterms:modified xsi:type="dcterms:W3CDTF">2025-01-24T12:29:06Z</dcterms:modified>
</cp:coreProperties>
</file>