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440988" cy="7561263"/>
  <p:notesSz cx="10020300" cy="6888163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50" y="-84"/>
      </p:cViewPr>
      <p:guideLst>
        <p:guide orient="horz" pos="2382"/>
        <p:guide pos="32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9412" y="350890"/>
            <a:ext cx="9062165" cy="4190208"/>
          </a:xfrm>
          <a:prstGeom prst="rect">
            <a:avLst/>
          </a:prstGeom>
        </p:spPr>
        <p:txBody>
          <a:bodyPr wrap="square" lIns="126324" tIns="63162" rIns="126324" bIns="63162">
            <a:spAutoFit/>
          </a:bodyPr>
          <a:lstStyle/>
          <a:p>
            <a:pPr algn="ctr"/>
            <a:endParaRPr lang="en-US" sz="8800" b="1" dirty="0" smtClean="0">
              <a:solidFill>
                <a:srgbClr val="0070C0"/>
              </a:solidFill>
            </a:endParaRPr>
          </a:p>
          <a:p>
            <a:pPr algn="ctr"/>
            <a:endParaRPr lang="en-US" sz="8800" b="1" dirty="0">
              <a:solidFill>
                <a:srgbClr val="0070C0"/>
              </a:solidFill>
            </a:endParaRPr>
          </a:p>
          <a:p>
            <a:pPr algn="ctr"/>
            <a:r>
              <a:rPr lang="en-US" sz="8800" b="1" dirty="0" err="1" smtClean="0">
                <a:solidFill>
                  <a:srgbClr val="0070C0"/>
                </a:solidFill>
              </a:rPr>
              <a:t>Verkehrsmittel</a:t>
            </a:r>
            <a:endParaRPr lang="ru-RU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424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108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0988" cy="7561263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100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0988" cy="7561263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0988" cy="7561263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10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0988" cy="7561263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10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0988" cy="7561263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0988" cy="7561263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0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0988" cy="7561263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0988" cy="7561263"/>
          </a:xfrm>
          <a:prstGeom prst="rect">
            <a:avLst/>
          </a:prstGeom>
          <a:noFill/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440988" cy="7561263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</Words>
  <Application>Microsoft Office PowerPoint</Application>
  <PresentationFormat>Произвольный</PresentationFormat>
  <Paragraphs>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Пользователь Windows</cp:lastModifiedBy>
  <cp:revision>5</cp:revision>
  <cp:lastPrinted>2019-05-30T13:41:59Z</cp:lastPrinted>
  <dcterms:modified xsi:type="dcterms:W3CDTF">2025-01-25T09:34:29Z</dcterms:modified>
</cp:coreProperties>
</file>