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2" r:id="rId5"/>
    <p:sldId id="264" r:id="rId6"/>
    <p:sldId id="265" r:id="rId7"/>
    <p:sldId id="266"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13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r>
              <a:rPr lang="en-US" altLang="zh-CN"/>
              <a:t>Click to edit Master title style</a:t>
            </a:r>
            <a:endParaRPr lang="en-US" dirty="0"/>
          </a:p>
        </p:txBody>
      </p:sp>
      <p:sp>
        <p:nvSpPr>
          <p:cNvPr id="1048609"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10" name="Date Placeholder 3"/>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611" name="Footer Placeholder 4"/>
          <p:cNvSpPr>
            <a:spLocks noGrp="1"/>
          </p:cNvSpPr>
          <p:nvPr>
            <p:ph type="ftr" sz="quarter" idx="11"/>
          </p:nvPr>
        </p:nvSpPr>
        <p:spPr/>
        <p:txBody>
          <a:bodyPr/>
          <a:lstStyle/>
          <a:p>
            <a:endParaRPr lang="zh-CN" altLang="en-US"/>
          </a:p>
        </p:txBody>
      </p:sp>
      <p:sp>
        <p:nvSpPr>
          <p:cNvPr id="1048612"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2" name="Vertical Title 1"/>
          <p:cNvSpPr>
            <a:spLocks noGrp="1"/>
          </p:cNvSpPr>
          <p:nvPr>
            <p:ph type="title" orient="vert"/>
          </p:nvPr>
        </p:nvSpPr>
        <p:spPr>
          <a:xfrm>
            <a:off x="6543675" y="365125"/>
            <a:ext cx="1971675" cy="5811838"/>
          </a:xfrm>
        </p:spPr>
        <p:txBody>
          <a:bodyPr vert="eaVert"/>
          <a:lstStyle/>
          <a:p>
            <a:r>
              <a:rPr lang="en-US" altLang="zh-CN"/>
              <a:t>Click to edit Master title style</a:t>
            </a:r>
            <a:endParaRPr lang="en-US" dirty="0"/>
          </a:p>
        </p:txBody>
      </p:sp>
      <p:sp>
        <p:nvSpPr>
          <p:cNvPr id="1048593" name="Vertical Text Placeholder 2"/>
          <p:cNvSpPr>
            <a:spLocks noGrp="1"/>
          </p:cNvSpPr>
          <p:nvPr>
            <p:ph type="body" orient="vert" idx="1"/>
          </p:nvPr>
        </p:nvSpPr>
        <p:spPr>
          <a:xfrm>
            <a:off x="628650" y="365125"/>
            <a:ext cx="5800725"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594" name="Date Placeholder 3"/>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595" name="Footer Placeholder 4"/>
          <p:cNvSpPr>
            <a:spLocks noGrp="1"/>
          </p:cNvSpPr>
          <p:nvPr>
            <p:ph type="ftr" sz="quarter" idx="11"/>
          </p:nvPr>
        </p:nvSpPr>
        <p:spPr/>
        <p:txBody>
          <a:bodyPr/>
          <a:lstStyle/>
          <a:p>
            <a:endParaRPr lang="zh-CN" altLang="en-US"/>
          </a:p>
        </p:txBody>
      </p:sp>
      <p:sp>
        <p:nvSpPr>
          <p:cNvPr id="104859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7" name="Title 1"/>
          <p:cNvSpPr>
            <a:spLocks noGrp="1"/>
          </p:cNvSpPr>
          <p:nvPr>
            <p:ph type="title"/>
          </p:nvPr>
        </p:nvSpPr>
        <p:spPr/>
        <p:txBody>
          <a:bodyPr/>
          <a:lstStyle/>
          <a:p>
            <a:r>
              <a:rPr lang="en-US" altLang="zh-CN"/>
              <a:t>Click to edit Master title style</a:t>
            </a:r>
            <a:endParaRPr lang="en-US" dirty="0"/>
          </a:p>
        </p:txBody>
      </p:sp>
      <p:sp>
        <p:nvSpPr>
          <p:cNvPr id="1048598"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599" name="Date Placeholder 3"/>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600" name="Footer Placeholder 4"/>
          <p:cNvSpPr>
            <a:spLocks noGrp="1"/>
          </p:cNvSpPr>
          <p:nvPr>
            <p:ph type="ftr" sz="quarter" idx="11"/>
          </p:nvPr>
        </p:nvSpPr>
        <p:spPr/>
        <p:txBody>
          <a:bodyPr/>
          <a:lstStyle/>
          <a:p>
            <a:endParaRPr lang="zh-CN" altLang="en-US"/>
          </a:p>
        </p:txBody>
      </p:sp>
      <p:sp>
        <p:nvSpPr>
          <p:cNvPr id="1048601"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3" name="Title 1"/>
          <p:cNvSpPr>
            <a:spLocks noGrp="1"/>
          </p:cNvSpPr>
          <p:nvPr>
            <p:ph type="title"/>
          </p:nvPr>
        </p:nvSpPr>
        <p:spPr>
          <a:xfrm>
            <a:off x="623888" y="1709739"/>
            <a:ext cx="7886700" cy="2852737"/>
          </a:xfrm>
        </p:spPr>
        <p:txBody>
          <a:bodyPr anchor="b"/>
          <a:lstStyle>
            <a:lvl1pPr>
              <a:defRPr sz="6000"/>
            </a:lvl1pPr>
          </a:lstStyle>
          <a:p>
            <a:r>
              <a:rPr lang="en-US" altLang="zh-CN"/>
              <a:t>Click to edit Master title style</a:t>
            </a:r>
            <a:endParaRPr lang="en-US" dirty="0"/>
          </a:p>
        </p:txBody>
      </p:sp>
      <p:sp>
        <p:nvSpPr>
          <p:cNvPr id="104861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1048615" name="Date Placeholder 3"/>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616" name="Footer Placeholder 4"/>
          <p:cNvSpPr>
            <a:spLocks noGrp="1"/>
          </p:cNvSpPr>
          <p:nvPr>
            <p:ph type="ftr" sz="quarter" idx="11"/>
          </p:nvPr>
        </p:nvSpPr>
        <p:spPr/>
        <p:txBody>
          <a:bodyPr/>
          <a:lstStyle/>
          <a:p>
            <a:endParaRPr lang="zh-CN" altLang="en-US"/>
          </a:p>
        </p:txBody>
      </p:sp>
      <p:sp>
        <p:nvSpPr>
          <p:cNvPr id="1048617"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r>
              <a:rPr lang="en-US" altLang="zh-CN"/>
              <a:t>Click to edit Master title style</a:t>
            </a:r>
            <a:endParaRPr lang="en-US" dirty="0"/>
          </a:p>
        </p:txBody>
      </p:sp>
      <p:sp>
        <p:nvSpPr>
          <p:cNvPr id="1048619" name="Content Placeholder 2"/>
          <p:cNvSpPr>
            <a:spLocks noGrp="1"/>
          </p:cNvSpPr>
          <p:nvPr>
            <p:ph sz="half" idx="1"/>
          </p:nvPr>
        </p:nvSpPr>
        <p:spPr>
          <a:xfrm>
            <a:off x="6286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0" name="Content Placeholder 3"/>
          <p:cNvSpPr>
            <a:spLocks noGrp="1"/>
          </p:cNvSpPr>
          <p:nvPr>
            <p:ph sz="half" idx="2"/>
          </p:nvPr>
        </p:nvSpPr>
        <p:spPr>
          <a:xfrm>
            <a:off x="46291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1" name="Date Placeholder 4"/>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622" name="Footer Placeholder 5"/>
          <p:cNvSpPr>
            <a:spLocks noGrp="1"/>
          </p:cNvSpPr>
          <p:nvPr>
            <p:ph type="ftr" sz="quarter" idx="11"/>
          </p:nvPr>
        </p:nvSpPr>
        <p:spPr/>
        <p:txBody>
          <a:bodyPr/>
          <a:lstStyle/>
          <a:p>
            <a:endParaRPr lang="zh-CN" altLang="en-US"/>
          </a:p>
        </p:txBody>
      </p:sp>
      <p:sp>
        <p:nvSpPr>
          <p:cNvPr id="1048623"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4" name="Title 1"/>
          <p:cNvSpPr>
            <a:spLocks noGrp="1"/>
          </p:cNvSpPr>
          <p:nvPr>
            <p:ph type="title"/>
          </p:nvPr>
        </p:nvSpPr>
        <p:spPr>
          <a:xfrm>
            <a:off x="629841" y="365126"/>
            <a:ext cx="7886700" cy="1325563"/>
          </a:xfrm>
        </p:spPr>
        <p:txBody>
          <a:bodyPr/>
          <a:lstStyle/>
          <a:p>
            <a:r>
              <a:rPr lang="en-US" altLang="zh-CN"/>
              <a:t>Click to edit Master title style</a:t>
            </a:r>
            <a:endParaRPr lang="en-US" dirty="0"/>
          </a:p>
        </p:txBody>
      </p:sp>
      <p:sp>
        <p:nvSpPr>
          <p:cNvPr id="1048625"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1048626" name="Content Placeholder 3"/>
          <p:cNvSpPr>
            <a:spLocks noGrp="1"/>
          </p:cNvSpPr>
          <p:nvPr>
            <p:ph sz="half" idx="2"/>
          </p:nvPr>
        </p:nvSpPr>
        <p:spPr>
          <a:xfrm>
            <a:off x="629842" y="2505075"/>
            <a:ext cx="3868340"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7"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1048628" name="Content Placeholder 5"/>
          <p:cNvSpPr>
            <a:spLocks noGrp="1"/>
          </p:cNvSpPr>
          <p:nvPr>
            <p:ph sz="quarter" idx="4"/>
          </p:nvPr>
        </p:nvSpPr>
        <p:spPr>
          <a:xfrm>
            <a:off x="4629150" y="2505075"/>
            <a:ext cx="3887391"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9" name="Date Placeholder 6"/>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630" name="Footer Placeholder 7"/>
          <p:cNvSpPr>
            <a:spLocks noGrp="1"/>
          </p:cNvSpPr>
          <p:nvPr>
            <p:ph type="ftr" sz="quarter" idx="11"/>
          </p:nvPr>
        </p:nvSpPr>
        <p:spPr/>
        <p:txBody>
          <a:bodyPr/>
          <a:lstStyle/>
          <a:p>
            <a:endParaRPr lang="zh-CN" altLang="en-US"/>
          </a:p>
        </p:txBody>
      </p:sp>
      <p:sp>
        <p:nvSpPr>
          <p:cNvPr id="1048631"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ltLang="zh-CN"/>
              <a:t>Click to edit Master title style</a:t>
            </a:r>
            <a:endParaRPr lang="en-US" dirty="0"/>
          </a:p>
        </p:txBody>
      </p:sp>
      <p:sp>
        <p:nvSpPr>
          <p:cNvPr id="1048589" name="Date Placeholder 2"/>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590" name="Footer Placeholder 3"/>
          <p:cNvSpPr>
            <a:spLocks noGrp="1"/>
          </p:cNvSpPr>
          <p:nvPr>
            <p:ph type="ftr" sz="quarter" idx="11"/>
          </p:nvPr>
        </p:nvSpPr>
        <p:spPr/>
        <p:txBody>
          <a:bodyPr/>
          <a:lstStyle/>
          <a:p>
            <a:endParaRPr lang="zh-CN" altLang="en-US"/>
          </a:p>
        </p:txBody>
      </p:sp>
      <p:sp>
        <p:nvSpPr>
          <p:cNvPr id="1048591"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2" name="Date Placeholder 1"/>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633" name="Footer Placeholder 2"/>
          <p:cNvSpPr>
            <a:spLocks noGrp="1"/>
          </p:cNvSpPr>
          <p:nvPr>
            <p:ph type="ftr" sz="quarter" idx="11"/>
          </p:nvPr>
        </p:nvSpPr>
        <p:spPr/>
        <p:txBody>
          <a:bodyPr/>
          <a:lstStyle/>
          <a:p>
            <a:endParaRPr lang="zh-CN" altLang="en-US"/>
          </a:p>
        </p:txBody>
      </p:sp>
      <p:sp>
        <p:nvSpPr>
          <p:cNvPr id="1048634"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5"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104863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3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1048638" name="Date Placeholder 4"/>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639" name="Footer Placeholder 5"/>
          <p:cNvSpPr>
            <a:spLocks noGrp="1"/>
          </p:cNvSpPr>
          <p:nvPr>
            <p:ph type="ftr" sz="quarter" idx="11"/>
          </p:nvPr>
        </p:nvSpPr>
        <p:spPr/>
        <p:txBody>
          <a:bodyPr/>
          <a:lstStyle/>
          <a:p>
            <a:endParaRPr lang="zh-CN" altLang="en-US"/>
          </a:p>
        </p:txBody>
      </p:sp>
      <p:sp>
        <p:nvSpPr>
          <p:cNvPr id="1048640"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2"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104860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en-US" dirty="0"/>
          </a:p>
        </p:txBody>
      </p:sp>
      <p:sp>
        <p:nvSpPr>
          <p:cNvPr id="104860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1048605" name="Date Placeholder 4"/>
          <p:cNvSpPr>
            <a:spLocks noGrp="1"/>
          </p:cNvSpPr>
          <p:nvPr>
            <p:ph type="dt" sz="half" idx="10"/>
          </p:nvPr>
        </p:nvSpPr>
        <p:spPr/>
        <p:txBody>
          <a:bodyPr/>
          <a:lstStyle/>
          <a:p>
            <a:fld id="{70BC1078-46ED-40F9-8930-935BAD7C2B02}" type="datetimeFigureOut">
              <a:rPr lang="zh-CN" altLang="en-US" smtClean="0"/>
              <a:t>2024/10/14</a:t>
            </a:fld>
            <a:endParaRPr lang="zh-CN" altLang="en-US"/>
          </a:p>
        </p:txBody>
      </p:sp>
      <p:sp>
        <p:nvSpPr>
          <p:cNvPr id="1048606" name="Footer Placeholder 5"/>
          <p:cNvSpPr>
            <a:spLocks noGrp="1"/>
          </p:cNvSpPr>
          <p:nvPr>
            <p:ph type="ftr" sz="quarter" idx="11"/>
          </p:nvPr>
        </p:nvSpPr>
        <p:spPr/>
        <p:txBody>
          <a:bodyPr/>
          <a:lstStyle/>
          <a:p>
            <a:endParaRPr lang="zh-CN" altLang="en-US"/>
          </a:p>
        </p:txBody>
      </p:sp>
      <p:sp>
        <p:nvSpPr>
          <p:cNvPr id="104860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t>2024/10/14</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Yaponiyalik dizayner Olimpiadada qatnashayotgan davlatlar uchun maxsus  kimonolar kolleksiyasini taqdim etdi (foto) – Gazeta.uz">
            <a:extLst>
              <a:ext uri="{FF2B5EF4-FFF2-40B4-BE49-F238E27FC236}">
                <a16:creationId xmlns:a16="http://schemas.microsoft.com/office/drawing/2014/main" id="{9EB7E3DB-814D-489F-98F9-8443B38311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2596"/>
            <a:ext cx="9144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1048586" name="Title 1"/>
          <p:cNvSpPr>
            <a:spLocks noGrp="1"/>
          </p:cNvSpPr>
          <p:nvPr>
            <p:ph type="ctrTitle"/>
          </p:nvPr>
        </p:nvSpPr>
        <p:spPr/>
        <p:txBody>
          <a:bodyPr/>
          <a:lstStyle/>
          <a:p>
            <a:r>
              <a:rPr lang="uz-Latn-UZ" altLang="zh-CN" dirty="0"/>
              <a:t>  </a:t>
            </a:r>
            <a:endParaRPr lang="en-US" altLang="zh-CN" dirty="0"/>
          </a:p>
        </p:txBody>
      </p:sp>
      <p:sp>
        <p:nvSpPr>
          <p:cNvPr id="1048587" name="Subtitle 2"/>
          <p:cNvSpPr>
            <a:spLocks noGrp="1"/>
          </p:cNvSpPr>
          <p:nvPr>
            <p:ph type="subTitle" idx="1"/>
          </p:nvPr>
        </p:nvSpPr>
        <p:spPr>
          <a:xfrm>
            <a:off x="1254967" y="5476875"/>
            <a:ext cx="6858000" cy="1655762"/>
          </a:xfrm>
        </p:spPr>
        <p:txBody>
          <a:bodyPr>
            <a:normAutofit/>
          </a:bodyPr>
          <a:lstStyle/>
          <a:p>
            <a:endParaRPr lang="uz-Latn-UZ" altLang="zh-CN" sz="3600" dirty="0"/>
          </a:p>
          <a:p>
            <a:r>
              <a:rPr lang="uz-Latn-UZ" altLang="zh-CN" sz="3600" dirty="0">
                <a:latin typeface="Book Antiqua" panose="02040602050305030304" pitchFamily="18" charset="0"/>
              </a:rPr>
              <a:t>“</a:t>
            </a:r>
            <a:r>
              <a:rPr lang="en-US" altLang="zh-CN" sz="3600" dirty="0" err="1">
                <a:latin typeface="Book Antiqua" panose="02040602050305030304" pitchFamily="18" charset="0"/>
              </a:rPr>
              <a:t>Yapon</a:t>
            </a:r>
            <a:r>
              <a:rPr lang="en-US" altLang="zh-CN" sz="3600" dirty="0">
                <a:latin typeface="Book Antiqua" panose="02040602050305030304" pitchFamily="18" charset="0"/>
              </a:rPr>
              <a:t> </a:t>
            </a:r>
            <a:r>
              <a:rPr lang="en-US" altLang="zh-CN" sz="3600" dirty="0" err="1">
                <a:latin typeface="Book Antiqua" panose="02040602050305030304" pitchFamily="18" charset="0"/>
              </a:rPr>
              <a:t>milliy</a:t>
            </a:r>
            <a:r>
              <a:rPr lang="en-US" altLang="zh-CN" sz="3600" dirty="0">
                <a:latin typeface="Book Antiqua" panose="02040602050305030304" pitchFamily="18" charset="0"/>
              </a:rPr>
              <a:t> </a:t>
            </a:r>
            <a:r>
              <a:rPr lang="en-US" altLang="zh-CN" sz="3600" dirty="0" err="1">
                <a:latin typeface="Book Antiqua" panose="02040602050305030304" pitchFamily="18" charset="0"/>
              </a:rPr>
              <a:t>liboslari</a:t>
            </a:r>
            <a:r>
              <a:rPr lang="uz-Latn-UZ" altLang="zh-CN" sz="3600" dirty="0">
                <a:latin typeface="Book Antiqua" panose="02040602050305030304" pitchFamily="18" charset="0"/>
              </a:rPr>
              <a:t>”</a:t>
            </a:r>
            <a:endParaRPr lang="en-US" altLang="zh-CN" dirty="0">
              <a:latin typeface="Book Antiqua" panose="0204060205030503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Заголовок 1048646"/>
          <p:cNvSpPr>
            <a:spLocks noGrp="1"/>
          </p:cNvSpPr>
          <p:nvPr>
            <p:ph type="title"/>
          </p:nvPr>
        </p:nvSpPr>
        <p:spPr/>
        <p:txBody>
          <a:bodyPr/>
          <a:lstStyle/>
          <a:p>
            <a:r>
              <a:rPr lang="en-US"/>
              <a:t>Yapon milliy liboslari tarixi</a:t>
            </a:r>
            <a:br>
              <a:rPr lang="en-US"/>
            </a:br>
            <a:endParaRPr lang="uz-UZ"/>
          </a:p>
        </p:txBody>
      </p:sp>
      <p:pic>
        <p:nvPicPr>
          <p:cNvPr id="2097152" name="Рисунок 2097151"/>
          <p:cNvPicPr>
            <a:picLocks noGrp="1"/>
          </p:cNvPicPr>
          <p:nvPr>
            <p:ph type="pic" idx="1"/>
          </p:nvPr>
        </p:nvPicPr>
        <p:blipFill>
          <a:blip r:embed="rId2"/>
          <a:srcRect t="6507" b="6507"/>
          <a:stretch>
            <a:fillRect/>
          </a:stretch>
        </p:blipFill>
        <p:spPr>
          <a:xfrm>
            <a:off x="3887391" y="286680"/>
            <a:ext cx="4944211" cy="5947729"/>
          </a:xfrm>
        </p:spPr>
      </p:pic>
      <p:sp>
        <p:nvSpPr>
          <p:cNvPr id="1048649" name="Текст 1048648"/>
          <p:cNvSpPr>
            <a:spLocks noGrp="1"/>
          </p:cNvSpPr>
          <p:nvPr>
            <p:ph type="body" sz="half" idx="2"/>
          </p:nvPr>
        </p:nvSpPr>
        <p:spPr/>
        <p:txBody>
          <a:bodyPr>
            <a:normAutofit fontScale="95000"/>
          </a:bodyPr>
          <a:lstStyle/>
          <a:p>
            <a:r>
              <a:rPr lang="en-US" sz="2000"/>
              <a:t>Yaponiya milliy liboslari quyidagi tarkibiy qismlardan iborat: netsuke, hakama, kimono va geta. Geta bu 4 boʻrchak yogʻochdan yasalgan sandallar boʻlib barmoqlar orasida strelkalar yordamida oyoqlarga urnatilgan. Yaponiyada Geta Xitoydan kelgan va oddiy odamlar orasida mashhur boʻlgan.</a:t>
            </a:r>
            <a:endParaRPr lang="uz-U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Заголовок 1048649"/>
          <p:cNvSpPr>
            <a:spLocks noGrp="1"/>
          </p:cNvSpPr>
          <p:nvPr>
            <p:ph type="title"/>
          </p:nvPr>
        </p:nvSpPr>
        <p:spPr/>
        <p:txBody>
          <a:bodyPr/>
          <a:lstStyle/>
          <a:p>
            <a:r>
              <a:rPr lang="en-US"/>
              <a:t>Yapon kimonosi</a:t>
            </a:r>
            <a:br>
              <a:rPr lang="en-US"/>
            </a:br>
            <a:endParaRPr lang="uz-UZ"/>
          </a:p>
        </p:txBody>
      </p:sp>
      <p:pic>
        <p:nvPicPr>
          <p:cNvPr id="2097153" name="Рисунок 2097152"/>
          <p:cNvPicPr>
            <a:picLocks noGrp="1"/>
          </p:cNvPicPr>
          <p:nvPr>
            <p:ph type="pic" idx="1"/>
          </p:nvPr>
        </p:nvPicPr>
        <p:blipFill>
          <a:blip r:embed="rId2"/>
          <a:srcRect l="20872" r="20872"/>
          <a:stretch>
            <a:fillRect/>
          </a:stretch>
        </p:blipFill>
        <p:spPr>
          <a:xfrm>
            <a:off x="3887391" y="312006"/>
            <a:ext cx="5143128" cy="5549045"/>
          </a:xfrm>
        </p:spPr>
      </p:pic>
      <p:sp>
        <p:nvSpPr>
          <p:cNvPr id="1048652" name="Текст 1048651"/>
          <p:cNvSpPr>
            <a:spLocks noGrp="1"/>
          </p:cNvSpPr>
          <p:nvPr>
            <p:ph type="body" sz="half" idx="2"/>
          </p:nvPr>
        </p:nvSpPr>
        <p:spPr>
          <a:xfrm>
            <a:off x="150239" y="2057400"/>
            <a:ext cx="3299853" cy="4003118"/>
          </a:xfrm>
        </p:spPr>
        <p:txBody>
          <a:bodyPr>
            <a:normAutofit fontScale="72222" lnSpcReduction="20000"/>
          </a:bodyPr>
          <a:lstStyle/>
          <a:p>
            <a:r>
              <a:rPr lang="en-US" sz="3600"/>
              <a:t>Kimono-XlX asrning oʻrtasidan beri milliy libos sifatida tan olingan. Bu kiyim juda uzun boʻladi.Ayollar kimonosi 12 ta alohida qismdan iborat boʻlib ,erkakalarning 5 ta alohida boʻlimga ega kimonosidan ancha murakkabroq boʻladi.</a:t>
            </a:r>
            <a:endParaRPr lang="uz-U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Заголовок 1048658"/>
          <p:cNvSpPr>
            <a:spLocks noGrp="1"/>
          </p:cNvSpPr>
          <p:nvPr>
            <p:ph type="title"/>
          </p:nvPr>
        </p:nvSpPr>
        <p:spPr/>
        <p:txBody>
          <a:bodyPr>
            <a:normAutofit/>
          </a:bodyPr>
          <a:lstStyle/>
          <a:p>
            <a:r>
              <a:rPr lang="en-US"/>
              <a:t>Chang-ao ayollarning rasmiy kiyimi</a:t>
            </a:r>
            <a:endParaRPr lang="uz-UZ"/>
          </a:p>
        </p:txBody>
      </p:sp>
      <p:pic>
        <p:nvPicPr>
          <p:cNvPr id="2097156" name="Рисунок 2097155"/>
          <p:cNvPicPr>
            <a:picLocks noGrp="1"/>
          </p:cNvPicPr>
          <p:nvPr>
            <p:ph type="pic" idx="1"/>
          </p:nvPr>
        </p:nvPicPr>
        <p:blipFill>
          <a:blip r:embed="rId2"/>
          <a:srcRect t="5530" b="5530"/>
          <a:stretch>
            <a:fillRect/>
          </a:stretch>
        </p:blipFill>
        <p:spPr>
          <a:xfrm>
            <a:off x="3887391" y="428329"/>
            <a:ext cx="4629150" cy="5699253"/>
          </a:xfrm>
        </p:spPr>
      </p:pic>
      <p:sp>
        <p:nvSpPr>
          <p:cNvPr id="1048661" name="Текст 1048660"/>
          <p:cNvSpPr>
            <a:spLocks noGrp="1"/>
          </p:cNvSpPr>
          <p:nvPr>
            <p:ph type="body" sz="half" idx="2"/>
          </p:nvPr>
        </p:nvSpPr>
        <p:spPr>
          <a:xfrm>
            <a:off x="629841" y="2057400"/>
            <a:ext cx="2949178" cy="3986495"/>
          </a:xfrm>
        </p:spPr>
        <p:txBody>
          <a:bodyPr>
            <a:normAutofit fontScale="92500" lnSpcReduction="10000"/>
          </a:bodyPr>
          <a:lstStyle/>
          <a:p>
            <a:r>
              <a:rPr lang="en-US" sz="2400"/>
              <a:t>U keng yengli, zhiduodan qisqaroq va yon tirqishlarida yon panellari boʻlmagan(shunday qilib uning ostidagi yubka kursatilgan). Kupincha boʻyinbogʻga tikilgan himoya gʻilofi ayollar ixtiyoriga qarab olingan. Rangi esa kupincha oq boʻlgan. Yoki quyuqroq boshqa rang tanlangan.</a:t>
            </a:r>
            <a:endParaRPr lang="uz-U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Заголовок 1048664"/>
          <p:cNvSpPr>
            <a:spLocks noGrp="1"/>
          </p:cNvSpPr>
          <p:nvPr>
            <p:ph type="title"/>
          </p:nvPr>
        </p:nvSpPr>
        <p:spPr/>
        <p:txBody>
          <a:bodyPr/>
          <a:lstStyle/>
          <a:p>
            <a:r>
              <a:rPr lang="en-US"/>
              <a:t>Zamonaviy modada yapon milliy kiyimlari</a:t>
            </a:r>
            <a:endParaRPr lang="uz-UZ"/>
          </a:p>
        </p:txBody>
      </p:sp>
      <p:pic>
        <p:nvPicPr>
          <p:cNvPr id="2097158" name="Рисунок 2097157"/>
          <p:cNvPicPr>
            <a:picLocks noGrp="1"/>
          </p:cNvPicPr>
          <p:nvPr>
            <p:ph type="pic" idx="1"/>
          </p:nvPr>
        </p:nvPicPr>
        <p:blipFill>
          <a:blip r:embed="rId2"/>
          <a:srcRect l="23693" r="23693"/>
          <a:stretch>
            <a:fillRect/>
          </a:stretch>
        </p:blipFill>
        <p:spPr>
          <a:xfrm>
            <a:off x="3887391" y="464742"/>
            <a:ext cx="4629150" cy="5396309"/>
          </a:xfrm>
        </p:spPr>
      </p:pic>
      <p:sp>
        <p:nvSpPr>
          <p:cNvPr id="1048667" name="Текст 1048666"/>
          <p:cNvSpPr>
            <a:spLocks noGrp="1"/>
          </p:cNvSpPr>
          <p:nvPr>
            <p:ph type="body" sz="half" idx="2"/>
          </p:nvPr>
        </p:nvSpPr>
        <p:spPr>
          <a:xfrm>
            <a:off x="629841" y="2186970"/>
            <a:ext cx="2949178" cy="3811588"/>
          </a:xfrm>
        </p:spPr>
        <p:txBody>
          <a:bodyPr>
            <a:normAutofit lnSpcReduction="10000"/>
          </a:bodyPr>
          <a:lstStyle/>
          <a:p>
            <a:r>
              <a:rPr lang="en-US" sz="2000"/>
              <a:t>Yaponiya sirli Sharqning eng yorqin va oʻziga xos vakillaridan biridir. Yaponlarda har bir moda dizayneri oʻz kollektsiyalarini yaratib, yapon uslubi va uning falsafasini oʻziga xos tarzda izohlaydi, ammo har bir garderob elementi xoh u yapon uslubidagi palto,kuylak yoki yubka boʻladimi har doim moda mavsumining xitiga aylanadi.</a:t>
            </a:r>
            <a:endParaRPr lang="uz-U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9" name="Рисунок 2097158"/>
          <p:cNvPicPr>
            <a:picLocks noGrp="1"/>
          </p:cNvPicPr>
          <p:nvPr>
            <p:ph type="pic" idx="1"/>
          </p:nvPr>
        </p:nvPicPr>
        <p:blipFill>
          <a:blip r:embed="rId2"/>
          <a:srcRect t="9071" b="9071"/>
          <a:stretch>
            <a:fillRect/>
          </a:stretch>
        </p:blipFill>
        <p:spPr>
          <a:xfrm>
            <a:off x="3887391" y="447674"/>
            <a:ext cx="4629150" cy="5413377"/>
          </a:xfrm>
        </p:spPr>
      </p:pic>
      <p:sp>
        <p:nvSpPr>
          <p:cNvPr id="1048670" name="Текст 1048669"/>
          <p:cNvSpPr>
            <a:spLocks noGrp="1"/>
          </p:cNvSpPr>
          <p:nvPr>
            <p:ph type="body" sz="half" idx="2"/>
          </p:nvPr>
        </p:nvSpPr>
        <p:spPr>
          <a:xfrm>
            <a:off x="629841" y="447627"/>
            <a:ext cx="2949178" cy="5421361"/>
          </a:xfrm>
        </p:spPr>
        <p:txBody>
          <a:bodyPr/>
          <a:lstStyle/>
          <a:p>
            <a:r>
              <a:rPr lang="en-US" sz="2400"/>
              <a:t>Gulli printlar. Yapon bogʻi juda chiroyli. Shubhasiz sakura eng timsolli oʻsimlikdir, ammo yaponiyaliklar tomonidan chin dildan seviladigan va tasvirlari moda nashri sifatida ham qoʻllaniladigan boshqa koʻplab gullar ham mavjud. Pion sevgini, lotus poklik va iris yangi hayotni anglatadi.</a:t>
            </a:r>
            <a:endParaRPr lang="uz-U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Заголовок 1048670"/>
          <p:cNvSpPr>
            <a:spLocks noGrp="1"/>
          </p:cNvSpPr>
          <p:nvPr>
            <p:ph type="ctrTitle"/>
          </p:nvPr>
        </p:nvSpPr>
        <p:spPr>
          <a:xfrm>
            <a:off x="685799" y="1895387"/>
            <a:ext cx="7772400" cy="2387600"/>
          </a:xfrm>
        </p:spPr>
        <p:txBody>
          <a:bodyPr/>
          <a:lstStyle/>
          <a:p>
            <a:r>
              <a:rPr lang="en-US"/>
              <a:t>E</a:t>
            </a:r>
            <a:r>
              <a:rPr lang="uz-UZ" altLang="en-US"/>
              <a:t>ʼ</a:t>
            </a:r>
            <a:r>
              <a:rPr lang="en-US" altLang="en-US"/>
              <a:t>tiboringiz uchun raxmat.</a:t>
            </a:r>
            <a:endParaRPr lang="uz-UZ"/>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245</Words>
  <Application>Microsoft Office PowerPoint</Application>
  <PresentationFormat>Экран (4:3)</PresentationFormat>
  <Paragraphs>13</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Book Antiqua</vt:lpstr>
      <vt:lpstr>Calibri</vt:lpstr>
      <vt:lpstr>Calibri Light</vt:lpstr>
      <vt:lpstr>Office Theme</vt:lpstr>
      <vt:lpstr>  </vt:lpstr>
      <vt:lpstr>Yapon milliy liboslari tarixi </vt:lpstr>
      <vt:lpstr>Yapon kimonosi </vt:lpstr>
      <vt:lpstr>Chang-ao ayollarning rasmiy kiyimi</vt:lpstr>
      <vt:lpstr>Zamonaviy modada yapon milliy kiyimlari</vt:lpstr>
      <vt:lpstr>Презентация PowerPoint</vt:lpstr>
      <vt:lpstr>Eʼtiboringiz uchun raxmat.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23021RAAEG</dc:creator>
  <cp:lastModifiedBy>Odilbek Abduraxmonov</cp:lastModifiedBy>
  <cp:revision>1</cp:revision>
  <dcterms:created xsi:type="dcterms:W3CDTF">2015-05-11T23:30:45Z</dcterms:created>
  <dcterms:modified xsi:type="dcterms:W3CDTF">2024-10-14T12:25:46Z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3ad20ee8cf444f8c9256988acc85a9a5</vt:lpwstr>
  </property>
</Properties>
</file>